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18"/>
  </p:notes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59" r:id="rId11"/>
    <p:sldId id="261" r:id="rId12"/>
    <p:sldId id="260" r:id="rId13"/>
    <p:sldId id="264" r:id="rId14"/>
    <p:sldId id="262" r:id="rId15"/>
    <p:sldId id="265" r:id="rId16"/>
    <p:sldId id="26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2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2A0E37-6DA3-42A3-A5A9-75025C6DAB2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2C37132-3E5C-4CBD-A738-87A028829DFF}">
      <dgm:prSet custT="1"/>
      <dgm:spPr/>
      <dgm:t>
        <a:bodyPr/>
        <a:lstStyle/>
        <a:p>
          <a:r>
            <a:rPr kumimoji="1"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distance_from_home</a:t>
          </a:r>
          <a:r>
            <a:rPr kumimoji="1"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- the distance from home where the transaction happened.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BC6BE4-3DF3-4BE8-842E-8BEBBCC98F08}" type="parTrans" cxnId="{A413C35C-D7E5-4409-8802-C7FF496C03DC}">
      <dgm:prSet/>
      <dgm:spPr/>
      <dgm:t>
        <a:bodyPr/>
        <a:lstStyle/>
        <a:p>
          <a:endParaRPr lang="en-US"/>
        </a:p>
      </dgm:t>
    </dgm:pt>
    <dgm:pt modelId="{335D83F7-880A-4F42-868B-298511B1B999}" type="sibTrans" cxnId="{A413C35C-D7E5-4409-8802-C7FF496C03DC}">
      <dgm:prSet/>
      <dgm:spPr/>
      <dgm:t>
        <a:bodyPr/>
        <a:lstStyle/>
        <a:p>
          <a:endParaRPr lang="en-US"/>
        </a:p>
      </dgm:t>
    </dgm:pt>
    <dgm:pt modelId="{2BF796A4-9896-4786-841B-1378C758442A}">
      <dgm:prSet custT="1"/>
      <dgm:spPr/>
      <dgm:t>
        <a:bodyPr/>
        <a:lstStyle/>
        <a:p>
          <a:r>
            <a:rPr kumimoji="1"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distance_from_last_transaction</a:t>
          </a:r>
          <a:r>
            <a:rPr kumimoji="1"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- the distance from last transaction happened.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E0991D-C4B3-41B9-B547-B2074D3C0340}" type="parTrans" cxnId="{699B8B23-C8AF-43FD-A8E7-8ED48A18480F}">
      <dgm:prSet/>
      <dgm:spPr/>
      <dgm:t>
        <a:bodyPr/>
        <a:lstStyle/>
        <a:p>
          <a:endParaRPr lang="en-US"/>
        </a:p>
      </dgm:t>
    </dgm:pt>
    <dgm:pt modelId="{18067644-9245-45D1-B2AE-A1C708F2E65C}" type="sibTrans" cxnId="{699B8B23-C8AF-43FD-A8E7-8ED48A18480F}">
      <dgm:prSet/>
      <dgm:spPr/>
      <dgm:t>
        <a:bodyPr/>
        <a:lstStyle/>
        <a:p>
          <a:endParaRPr lang="en-US"/>
        </a:p>
      </dgm:t>
    </dgm:pt>
    <dgm:pt modelId="{C746436A-78D3-490D-8616-7982E82E4396}">
      <dgm:prSet custT="1"/>
      <dgm:spPr/>
      <dgm:t>
        <a:bodyPr/>
        <a:lstStyle/>
        <a:p>
          <a:r>
            <a:rPr kumimoji="1"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ratio_to_median_purchase_price</a:t>
          </a:r>
          <a:r>
            <a:rPr kumimoji="1"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- Ratio of purchased price transaction to median purchase price.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13A2C9-C028-4AF8-A30C-CA8751093D7D}" type="parTrans" cxnId="{A5256A4F-4124-490E-95AB-750E7C3076B4}">
      <dgm:prSet/>
      <dgm:spPr/>
      <dgm:t>
        <a:bodyPr/>
        <a:lstStyle/>
        <a:p>
          <a:endParaRPr lang="en-US"/>
        </a:p>
      </dgm:t>
    </dgm:pt>
    <dgm:pt modelId="{51A1E41F-13F4-4D90-843D-4CB57F8CE23E}" type="sibTrans" cxnId="{A5256A4F-4124-490E-95AB-750E7C3076B4}">
      <dgm:prSet/>
      <dgm:spPr/>
      <dgm:t>
        <a:bodyPr/>
        <a:lstStyle/>
        <a:p>
          <a:endParaRPr lang="en-US"/>
        </a:p>
      </dgm:t>
    </dgm:pt>
    <dgm:pt modelId="{F478B9DF-2850-4B56-AE03-082267230222}">
      <dgm:prSet custT="1"/>
      <dgm:spPr/>
      <dgm:t>
        <a:bodyPr/>
        <a:lstStyle/>
        <a:p>
          <a:r>
            <a:rPr kumimoji="1"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repeat_retailer</a:t>
          </a:r>
          <a:r>
            <a:rPr kumimoji="1"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- Is the transaction happened from same retailer.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20ED912-C7E3-431C-A0B6-7638DCF6A0D5}" type="parTrans" cxnId="{39D1461E-C9AE-4B1F-BA66-F8131093E985}">
      <dgm:prSet/>
      <dgm:spPr/>
      <dgm:t>
        <a:bodyPr/>
        <a:lstStyle/>
        <a:p>
          <a:endParaRPr lang="en-US"/>
        </a:p>
      </dgm:t>
    </dgm:pt>
    <dgm:pt modelId="{B7EDB2DD-8023-4B4D-B449-C31361482927}" type="sibTrans" cxnId="{39D1461E-C9AE-4B1F-BA66-F8131093E985}">
      <dgm:prSet/>
      <dgm:spPr/>
      <dgm:t>
        <a:bodyPr/>
        <a:lstStyle/>
        <a:p>
          <a:endParaRPr lang="en-US"/>
        </a:p>
      </dgm:t>
    </dgm:pt>
    <dgm:pt modelId="{80C11B99-371C-4C40-A0D3-CAFA243F8E1B}">
      <dgm:prSet custT="1"/>
      <dgm:spPr/>
      <dgm:t>
        <a:bodyPr/>
        <a:lstStyle/>
        <a:p>
          <a:r>
            <a:rPr kumimoji="1"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used_chip</a:t>
          </a:r>
          <a:r>
            <a:rPr kumimoji="1"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- Is the transaction through chip (credit card).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CF37B7-6F92-4FD2-AA98-76A62ED4B8F4}" type="parTrans" cxnId="{FAEA586B-0AC8-496D-969E-C663E23F656E}">
      <dgm:prSet/>
      <dgm:spPr/>
      <dgm:t>
        <a:bodyPr/>
        <a:lstStyle/>
        <a:p>
          <a:endParaRPr lang="en-US"/>
        </a:p>
      </dgm:t>
    </dgm:pt>
    <dgm:pt modelId="{C241A2AA-4CAF-4648-8A48-2EA59043530E}" type="sibTrans" cxnId="{FAEA586B-0AC8-496D-969E-C663E23F656E}">
      <dgm:prSet/>
      <dgm:spPr/>
      <dgm:t>
        <a:bodyPr/>
        <a:lstStyle/>
        <a:p>
          <a:endParaRPr lang="en-US"/>
        </a:p>
      </dgm:t>
    </dgm:pt>
    <dgm:pt modelId="{0DD6F81A-41C9-40E1-A44A-52DB49A0C891}">
      <dgm:prSet custT="1"/>
      <dgm:spPr/>
      <dgm:t>
        <a:bodyPr/>
        <a:lstStyle/>
        <a:p>
          <a:r>
            <a:rPr kumimoji="1"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used_pin_number</a:t>
          </a:r>
          <a:r>
            <a:rPr kumimoji="1"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- Is the transaction happened by using PIN number.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F2F2B1-E3CA-4718-9721-67FF2DA2E664}" type="parTrans" cxnId="{0D7E95B3-2577-4AAF-B4D9-F617B0A2A079}">
      <dgm:prSet/>
      <dgm:spPr/>
      <dgm:t>
        <a:bodyPr/>
        <a:lstStyle/>
        <a:p>
          <a:endParaRPr lang="en-US"/>
        </a:p>
      </dgm:t>
    </dgm:pt>
    <dgm:pt modelId="{7483903F-EA5D-48A6-AC9C-0CD97B14EDFD}" type="sibTrans" cxnId="{0D7E95B3-2577-4AAF-B4D9-F617B0A2A079}">
      <dgm:prSet/>
      <dgm:spPr/>
      <dgm:t>
        <a:bodyPr/>
        <a:lstStyle/>
        <a:p>
          <a:endParaRPr lang="en-US"/>
        </a:p>
      </dgm:t>
    </dgm:pt>
    <dgm:pt modelId="{A639D404-77F7-47CF-82EC-11D7D7932A1C}">
      <dgm:prSet/>
      <dgm:spPr/>
      <dgm:t>
        <a:bodyPr/>
        <a:lstStyle/>
        <a:p>
          <a:r>
            <a:rPr kumimoji="1"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online_order</a:t>
          </a:r>
          <a:r>
            <a:rPr kumimoji="1"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- Is the transaction an online order.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384806-BB11-4F31-875A-F6618FA7D0ED}" type="parTrans" cxnId="{B53104AB-AA15-4E34-938C-5D06D850303C}">
      <dgm:prSet/>
      <dgm:spPr/>
      <dgm:t>
        <a:bodyPr/>
        <a:lstStyle/>
        <a:p>
          <a:endParaRPr lang="en-US"/>
        </a:p>
      </dgm:t>
    </dgm:pt>
    <dgm:pt modelId="{DD5AD128-146F-4D37-A2DD-F8E4614DF3AB}" type="sibTrans" cxnId="{B53104AB-AA15-4E34-938C-5D06D850303C}">
      <dgm:prSet/>
      <dgm:spPr/>
      <dgm:t>
        <a:bodyPr/>
        <a:lstStyle/>
        <a:p>
          <a:endParaRPr lang="en-US"/>
        </a:p>
      </dgm:t>
    </dgm:pt>
    <dgm:pt modelId="{256EC4A4-88DA-4171-9F4C-20DABCD77C72}">
      <dgm:prSet/>
      <dgm:spPr/>
      <dgm:t>
        <a:bodyPr/>
        <a:lstStyle/>
        <a:p>
          <a:r>
            <a:rPr kumimoji="1"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fraud - Is the transaction fraudulent.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9B1503-4D19-49D6-9EC3-59BB26E94FD8}" type="parTrans" cxnId="{EA55F4AD-7386-4507-9E63-C2D2A18927EA}">
      <dgm:prSet/>
      <dgm:spPr/>
      <dgm:t>
        <a:bodyPr/>
        <a:lstStyle/>
        <a:p>
          <a:endParaRPr lang="en-US"/>
        </a:p>
      </dgm:t>
    </dgm:pt>
    <dgm:pt modelId="{F3DA6804-7345-4B27-85AB-734EE268038C}" type="sibTrans" cxnId="{EA55F4AD-7386-4507-9E63-C2D2A18927EA}">
      <dgm:prSet/>
      <dgm:spPr/>
      <dgm:t>
        <a:bodyPr/>
        <a:lstStyle/>
        <a:p>
          <a:endParaRPr lang="en-US"/>
        </a:p>
      </dgm:t>
    </dgm:pt>
    <dgm:pt modelId="{37714EA3-9BEB-4A5D-9164-BE0AD445CCC5}" type="pres">
      <dgm:prSet presAssocID="{E52A0E37-6DA3-42A3-A5A9-75025C6DAB24}" presName="root" presStyleCnt="0">
        <dgm:presLayoutVars>
          <dgm:dir/>
          <dgm:resizeHandles val="exact"/>
        </dgm:presLayoutVars>
      </dgm:prSet>
      <dgm:spPr/>
    </dgm:pt>
    <dgm:pt modelId="{EC651FAF-4D1F-43C5-81F5-729389A279BA}" type="pres">
      <dgm:prSet presAssocID="{42C37132-3E5C-4CBD-A738-87A028829DFF}" presName="compNode" presStyleCnt="0"/>
      <dgm:spPr/>
    </dgm:pt>
    <dgm:pt modelId="{14C4BBB1-0815-463A-BC85-33BBD55721F8}" type="pres">
      <dgm:prSet presAssocID="{42C37132-3E5C-4CBD-A738-87A028829DFF}" presName="bgRect" presStyleLbl="bgShp" presStyleIdx="0" presStyleCnt="8"/>
      <dgm:spPr/>
    </dgm:pt>
    <dgm:pt modelId="{4FEE5EF3-32B2-4846-B82F-67FEBADEE06E}" type="pres">
      <dgm:prSet presAssocID="{42C37132-3E5C-4CBD-A738-87A028829DFF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房子"/>
        </a:ext>
      </dgm:extLst>
    </dgm:pt>
    <dgm:pt modelId="{6083C9FE-5C76-4808-8B71-CE9557F7A196}" type="pres">
      <dgm:prSet presAssocID="{42C37132-3E5C-4CBD-A738-87A028829DFF}" presName="spaceRect" presStyleCnt="0"/>
      <dgm:spPr/>
    </dgm:pt>
    <dgm:pt modelId="{446C2D75-5A56-49E3-89C6-49253BCA97B7}" type="pres">
      <dgm:prSet presAssocID="{42C37132-3E5C-4CBD-A738-87A028829DFF}" presName="parTx" presStyleLbl="revTx" presStyleIdx="0" presStyleCnt="8">
        <dgm:presLayoutVars>
          <dgm:chMax val="0"/>
          <dgm:chPref val="0"/>
        </dgm:presLayoutVars>
      </dgm:prSet>
      <dgm:spPr/>
    </dgm:pt>
    <dgm:pt modelId="{87F14120-9328-4C5E-BAF9-9880C700FBA8}" type="pres">
      <dgm:prSet presAssocID="{335D83F7-880A-4F42-868B-298511B1B999}" presName="sibTrans" presStyleCnt="0"/>
      <dgm:spPr/>
    </dgm:pt>
    <dgm:pt modelId="{43BC4F71-B12F-4234-9BC1-CAFAC268E562}" type="pres">
      <dgm:prSet presAssocID="{2BF796A4-9896-4786-841B-1378C758442A}" presName="compNode" presStyleCnt="0"/>
      <dgm:spPr/>
    </dgm:pt>
    <dgm:pt modelId="{9D96E657-B104-492C-A5D5-041771908F28}" type="pres">
      <dgm:prSet presAssocID="{2BF796A4-9896-4786-841B-1378C758442A}" presName="bgRect" presStyleLbl="bgShp" presStyleIdx="1" presStyleCnt="8"/>
      <dgm:spPr/>
    </dgm:pt>
    <dgm:pt modelId="{2CD93462-5B8E-4C75-AF6B-4EDF2A9F0ABE}" type="pres">
      <dgm:prSet presAssocID="{2BF796A4-9896-4786-841B-1378C758442A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传输"/>
        </a:ext>
      </dgm:extLst>
    </dgm:pt>
    <dgm:pt modelId="{1A24A205-3356-4214-A210-CF3F690DC596}" type="pres">
      <dgm:prSet presAssocID="{2BF796A4-9896-4786-841B-1378C758442A}" presName="spaceRect" presStyleCnt="0"/>
      <dgm:spPr/>
    </dgm:pt>
    <dgm:pt modelId="{7117EE67-4840-4706-800C-FA3A5B457E47}" type="pres">
      <dgm:prSet presAssocID="{2BF796A4-9896-4786-841B-1378C758442A}" presName="parTx" presStyleLbl="revTx" presStyleIdx="1" presStyleCnt="8">
        <dgm:presLayoutVars>
          <dgm:chMax val="0"/>
          <dgm:chPref val="0"/>
        </dgm:presLayoutVars>
      </dgm:prSet>
      <dgm:spPr/>
    </dgm:pt>
    <dgm:pt modelId="{B368EB04-B6FF-4760-8AF7-8500439FFCB7}" type="pres">
      <dgm:prSet presAssocID="{18067644-9245-45D1-B2AE-A1C708F2E65C}" presName="sibTrans" presStyleCnt="0"/>
      <dgm:spPr/>
    </dgm:pt>
    <dgm:pt modelId="{80ED8F95-0EBD-40F8-A631-352C4BA20E6C}" type="pres">
      <dgm:prSet presAssocID="{C746436A-78D3-490D-8616-7982E82E4396}" presName="compNode" presStyleCnt="0"/>
      <dgm:spPr/>
    </dgm:pt>
    <dgm:pt modelId="{C88E585B-3F8D-4921-A2A6-6CBB07FC9CC0}" type="pres">
      <dgm:prSet presAssocID="{C746436A-78D3-490D-8616-7982E82E4396}" presName="bgRect" presStyleLbl="bgShp" presStyleIdx="2" presStyleCnt="8"/>
      <dgm:spPr/>
    </dgm:pt>
    <dgm:pt modelId="{CDBCFB3E-0A6C-4FE7-ACCC-B7F8E507076F}" type="pres">
      <dgm:prSet presAssocID="{C746436A-78D3-490D-8616-7982E82E4396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钱"/>
        </a:ext>
      </dgm:extLst>
    </dgm:pt>
    <dgm:pt modelId="{F5EE4470-4C62-45C5-9624-9FD65DB34C34}" type="pres">
      <dgm:prSet presAssocID="{C746436A-78D3-490D-8616-7982E82E4396}" presName="spaceRect" presStyleCnt="0"/>
      <dgm:spPr/>
    </dgm:pt>
    <dgm:pt modelId="{D26AA47D-AEE3-4D05-9B6E-5941FAD96906}" type="pres">
      <dgm:prSet presAssocID="{C746436A-78D3-490D-8616-7982E82E4396}" presName="parTx" presStyleLbl="revTx" presStyleIdx="2" presStyleCnt="8">
        <dgm:presLayoutVars>
          <dgm:chMax val="0"/>
          <dgm:chPref val="0"/>
        </dgm:presLayoutVars>
      </dgm:prSet>
      <dgm:spPr/>
    </dgm:pt>
    <dgm:pt modelId="{C97B1AF9-CCF9-493B-8C94-2839DB13B936}" type="pres">
      <dgm:prSet presAssocID="{51A1E41F-13F4-4D90-843D-4CB57F8CE23E}" presName="sibTrans" presStyleCnt="0"/>
      <dgm:spPr/>
    </dgm:pt>
    <dgm:pt modelId="{F7D7D271-30E5-416E-9540-4E54056C1DDA}" type="pres">
      <dgm:prSet presAssocID="{F478B9DF-2850-4B56-AE03-082267230222}" presName="compNode" presStyleCnt="0"/>
      <dgm:spPr/>
    </dgm:pt>
    <dgm:pt modelId="{C14EA339-E463-4525-8B2A-B832B9FE6757}" type="pres">
      <dgm:prSet presAssocID="{F478B9DF-2850-4B56-AE03-082267230222}" presName="bgRect" presStyleLbl="bgShp" presStyleIdx="3" presStyleCnt="8"/>
      <dgm:spPr/>
    </dgm:pt>
    <dgm:pt modelId="{E0EE0FF4-9CDB-4AEB-9E90-B1DE0314F805}" type="pres">
      <dgm:prSet presAssocID="{F478B9DF-2850-4B56-AE03-082267230222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3DB622AA-77C2-454A-A30B-0C13286DEAB8}" type="pres">
      <dgm:prSet presAssocID="{F478B9DF-2850-4B56-AE03-082267230222}" presName="spaceRect" presStyleCnt="0"/>
      <dgm:spPr/>
    </dgm:pt>
    <dgm:pt modelId="{DE03EBB0-C7DB-4A44-B85D-0CE16673C781}" type="pres">
      <dgm:prSet presAssocID="{F478B9DF-2850-4B56-AE03-082267230222}" presName="parTx" presStyleLbl="revTx" presStyleIdx="3" presStyleCnt="8">
        <dgm:presLayoutVars>
          <dgm:chMax val="0"/>
          <dgm:chPref val="0"/>
        </dgm:presLayoutVars>
      </dgm:prSet>
      <dgm:spPr/>
    </dgm:pt>
    <dgm:pt modelId="{287E8206-8523-4BE2-A486-028D9359E836}" type="pres">
      <dgm:prSet presAssocID="{B7EDB2DD-8023-4B4D-B449-C31361482927}" presName="sibTrans" presStyleCnt="0"/>
      <dgm:spPr/>
    </dgm:pt>
    <dgm:pt modelId="{41992691-6535-4055-A29B-D8D6541E8ABC}" type="pres">
      <dgm:prSet presAssocID="{80C11B99-371C-4C40-A0D3-CAFA243F8E1B}" presName="compNode" presStyleCnt="0"/>
      <dgm:spPr/>
    </dgm:pt>
    <dgm:pt modelId="{1E3459B6-9882-4B1B-BDAA-82DEB0E45ECD}" type="pres">
      <dgm:prSet presAssocID="{80C11B99-371C-4C40-A0D3-CAFA243F8E1B}" presName="bgRect" presStyleLbl="bgShp" presStyleIdx="4" presStyleCnt="8"/>
      <dgm:spPr/>
    </dgm:pt>
    <dgm:pt modelId="{22D3BC83-2C9E-4E48-AA45-516194D27A41}" type="pres">
      <dgm:prSet presAssocID="{80C11B99-371C-4C40-A0D3-CAFA243F8E1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处理器"/>
        </a:ext>
      </dgm:extLst>
    </dgm:pt>
    <dgm:pt modelId="{96187452-7E08-45A2-B47D-135F7DD818F3}" type="pres">
      <dgm:prSet presAssocID="{80C11B99-371C-4C40-A0D3-CAFA243F8E1B}" presName="spaceRect" presStyleCnt="0"/>
      <dgm:spPr/>
    </dgm:pt>
    <dgm:pt modelId="{CB37A3C4-9A2D-4DFC-A5F7-EE05F5864A36}" type="pres">
      <dgm:prSet presAssocID="{80C11B99-371C-4C40-A0D3-CAFA243F8E1B}" presName="parTx" presStyleLbl="revTx" presStyleIdx="4" presStyleCnt="8">
        <dgm:presLayoutVars>
          <dgm:chMax val="0"/>
          <dgm:chPref val="0"/>
        </dgm:presLayoutVars>
      </dgm:prSet>
      <dgm:spPr/>
    </dgm:pt>
    <dgm:pt modelId="{63C1CDCD-D92C-4836-BF9A-3CBD2EF76A95}" type="pres">
      <dgm:prSet presAssocID="{C241A2AA-4CAF-4648-8A48-2EA59043530E}" presName="sibTrans" presStyleCnt="0"/>
      <dgm:spPr/>
    </dgm:pt>
    <dgm:pt modelId="{82A015BE-FDD9-4E9A-A6A3-3202DC61F29F}" type="pres">
      <dgm:prSet presAssocID="{0DD6F81A-41C9-40E1-A44A-52DB49A0C891}" presName="compNode" presStyleCnt="0"/>
      <dgm:spPr/>
    </dgm:pt>
    <dgm:pt modelId="{007CF4F6-35FC-48BA-864A-D26BD2FFE500}" type="pres">
      <dgm:prSet presAssocID="{0DD6F81A-41C9-40E1-A44A-52DB49A0C891}" presName="bgRect" presStyleLbl="bgShp" presStyleIdx="5" presStyleCnt="8"/>
      <dgm:spPr/>
    </dgm:pt>
    <dgm:pt modelId="{FD38874E-9F32-4BF1-8BAC-F0B08E18E109}" type="pres">
      <dgm:prSet presAssocID="{0DD6F81A-41C9-40E1-A44A-52DB49A0C891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固定"/>
        </a:ext>
      </dgm:extLst>
    </dgm:pt>
    <dgm:pt modelId="{F2B571A5-D9FA-41F1-8D83-8C06247365A6}" type="pres">
      <dgm:prSet presAssocID="{0DD6F81A-41C9-40E1-A44A-52DB49A0C891}" presName="spaceRect" presStyleCnt="0"/>
      <dgm:spPr/>
    </dgm:pt>
    <dgm:pt modelId="{C1F6D186-9407-4C4A-8F45-6203B5BD0CFF}" type="pres">
      <dgm:prSet presAssocID="{0DD6F81A-41C9-40E1-A44A-52DB49A0C891}" presName="parTx" presStyleLbl="revTx" presStyleIdx="5" presStyleCnt="8">
        <dgm:presLayoutVars>
          <dgm:chMax val="0"/>
          <dgm:chPref val="0"/>
        </dgm:presLayoutVars>
      </dgm:prSet>
      <dgm:spPr/>
    </dgm:pt>
    <dgm:pt modelId="{873CC9E8-9435-4384-AF15-0E03875406C1}" type="pres">
      <dgm:prSet presAssocID="{7483903F-EA5D-48A6-AC9C-0CD97B14EDFD}" presName="sibTrans" presStyleCnt="0"/>
      <dgm:spPr/>
    </dgm:pt>
    <dgm:pt modelId="{B0E0D6DA-536A-41AC-B6D5-27E2EE23D3F9}" type="pres">
      <dgm:prSet presAssocID="{A639D404-77F7-47CF-82EC-11D7D7932A1C}" presName="compNode" presStyleCnt="0"/>
      <dgm:spPr/>
    </dgm:pt>
    <dgm:pt modelId="{A500E66B-4080-4AAA-9275-2F608F75F401}" type="pres">
      <dgm:prSet presAssocID="{A639D404-77F7-47CF-82EC-11D7D7932A1C}" presName="bgRect" presStyleLbl="bgShp" presStyleIdx="6" presStyleCnt="8"/>
      <dgm:spPr/>
    </dgm:pt>
    <dgm:pt modelId="{19A1291A-1C24-4EAD-8974-73E46CED5B03}" type="pres">
      <dgm:prSet presAssocID="{A639D404-77F7-47CF-82EC-11D7D7932A1C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收银机"/>
        </a:ext>
      </dgm:extLst>
    </dgm:pt>
    <dgm:pt modelId="{69D85AF8-04F0-4DDE-9BB5-8A546E4BC394}" type="pres">
      <dgm:prSet presAssocID="{A639D404-77F7-47CF-82EC-11D7D7932A1C}" presName="spaceRect" presStyleCnt="0"/>
      <dgm:spPr/>
    </dgm:pt>
    <dgm:pt modelId="{7C2E83C1-6D43-4EE3-9EA9-CF920FF4D342}" type="pres">
      <dgm:prSet presAssocID="{A639D404-77F7-47CF-82EC-11D7D7932A1C}" presName="parTx" presStyleLbl="revTx" presStyleIdx="6" presStyleCnt="8">
        <dgm:presLayoutVars>
          <dgm:chMax val="0"/>
          <dgm:chPref val="0"/>
        </dgm:presLayoutVars>
      </dgm:prSet>
      <dgm:spPr/>
    </dgm:pt>
    <dgm:pt modelId="{5D3369F9-1703-4255-8948-85DDB3111758}" type="pres">
      <dgm:prSet presAssocID="{DD5AD128-146F-4D37-A2DD-F8E4614DF3AB}" presName="sibTrans" presStyleCnt="0"/>
      <dgm:spPr/>
    </dgm:pt>
    <dgm:pt modelId="{4E03D769-28C2-42DA-9BAD-AB718D6A4A0C}" type="pres">
      <dgm:prSet presAssocID="{256EC4A4-88DA-4171-9F4C-20DABCD77C72}" presName="compNode" presStyleCnt="0"/>
      <dgm:spPr/>
    </dgm:pt>
    <dgm:pt modelId="{447883A1-7AB3-4EE4-9C94-563E9729EE31}" type="pres">
      <dgm:prSet presAssocID="{256EC4A4-88DA-4171-9F4C-20DABCD77C72}" presName="bgRect" presStyleLbl="bgShp" presStyleIdx="7" presStyleCnt="8"/>
      <dgm:spPr/>
    </dgm:pt>
    <dgm:pt modelId="{2E18BA42-1F23-4CBC-978F-1E2FFAF7D76E}" type="pres">
      <dgm:prSet presAssocID="{256EC4A4-88DA-4171-9F4C-20DABCD77C72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强盗"/>
        </a:ext>
      </dgm:extLst>
    </dgm:pt>
    <dgm:pt modelId="{3C6453C1-2F27-44C1-951C-C3D1FD80E0C1}" type="pres">
      <dgm:prSet presAssocID="{256EC4A4-88DA-4171-9F4C-20DABCD77C72}" presName="spaceRect" presStyleCnt="0"/>
      <dgm:spPr/>
    </dgm:pt>
    <dgm:pt modelId="{876480FF-5EDA-4A1D-A5F3-E6B2E0306B7C}" type="pres">
      <dgm:prSet presAssocID="{256EC4A4-88DA-4171-9F4C-20DABCD77C7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FCE41C15-857D-475F-836A-7F3FDBFE691D}" type="presOf" srcId="{F478B9DF-2850-4B56-AE03-082267230222}" destId="{DE03EBB0-C7DB-4A44-B85D-0CE16673C781}" srcOrd="0" destOrd="0" presId="urn:microsoft.com/office/officeart/2018/2/layout/IconVerticalSolidList"/>
    <dgm:cxn modelId="{39D1461E-C9AE-4B1F-BA66-F8131093E985}" srcId="{E52A0E37-6DA3-42A3-A5A9-75025C6DAB24}" destId="{F478B9DF-2850-4B56-AE03-082267230222}" srcOrd="3" destOrd="0" parTransId="{820ED912-C7E3-431C-A0B6-7638DCF6A0D5}" sibTransId="{B7EDB2DD-8023-4B4D-B449-C31361482927}"/>
    <dgm:cxn modelId="{699B8B23-C8AF-43FD-A8E7-8ED48A18480F}" srcId="{E52A0E37-6DA3-42A3-A5A9-75025C6DAB24}" destId="{2BF796A4-9896-4786-841B-1378C758442A}" srcOrd="1" destOrd="0" parTransId="{A8E0991D-C4B3-41B9-B547-B2074D3C0340}" sibTransId="{18067644-9245-45D1-B2AE-A1C708F2E65C}"/>
    <dgm:cxn modelId="{A5256A4F-4124-490E-95AB-750E7C3076B4}" srcId="{E52A0E37-6DA3-42A3-A5A9-75025C6DAB24}" destId="{C746436A-78D3-490D-8616-7982E82E4396}" srcOrd="2" destOrd="0" parTransId="{CD13A2C9-C028-4AF8-A30C-CA8751093D7D}" sibTransId="{51A1E41F-13F4-4D90-843D-4CB57F8CE23E}"/>
    <dgm:cxn modelId="{BAB3B55B-3380-418A-9346-D3CDA6A5E39B}" type="presOf" srcId="{A639D404-77F7-47CF-82EC-11D7D7932A1C}" destId="{7C2E83C1-6D43-4EE3-9EA9-CF920FF4D342}" srcOrd="0" destOrd="0" presId="urn:microsoft.com/office/officeart/2018/2/layout/IconVerticalSolidList"/>
    <dgm:cxn modelId="{A413C35C-D7E5-4409-8802-C7FF496C03DC}" srcId="{E52A0E37-6DA3-42A3-A5A9-75025C6DAB24}" destId="{42C37132-3E5C-4CBD-A738-87A028829DFF}" srcOrd="0" destOrd="0" parTransId="{04BC6BE4-3DF3-4BE8-842E-8BEBBCC98F08}" sibTransId="{335D83F7-880A-4F42-868B-298511B1B999}"/>
    <dgm:cxn modelId="{0886955D-0D0D-4E71-B0BA-C9C4FDADD113}" type="presOf" srcId="{2BF796A4-9896-4786-841B-1378C758442A}" destId="{7117EE67-4840-4706-800C-FA3A5B457E47}" srcOrd="0" destOrd="0" presId="urn:microsoft.com/office/officeart/2018/2/layout/IconVerticalSolidList"/>
    <dgm:cxn modelId="{AB0DE966-3CBA-4B52-A353-3E9D2C5E9B18}" type="presOf" srcId="{42C37132-3E5C-4CBD-A738-87A028829DFF}" destId="{446C2D75-5A56-49E3-89C6-49253BCA97B7}" srcOrd="0" destOrd="0" presId="urn:microsoft.com/office/officeart/2018/2/layout/IconVerticalSolidList"/>
    <dgm:cxn modelId="{FAEA586B-0AC8-496D-969E-C663E23F656E}" srcId="{E52A0E37-6DA3-42A3-A5A9-75025C6DAB24}" destId="{80C11B99-371C-4C40-A0D3-CAFA243F8E1B}" srcOrd="4" destOrd="0" parTransId="{C9CF37B7-6F92-4FD2-AA98-76A62ED4B8F4}" sibTransId="{C241A2AA-4CAF-4648-8A48-2EA59043530E}"/>
    <dgm:cxn modelId="{A8E05EA6-9C6C-40C2-AF19-51BEBAB2F3F8}" type="presOf" srcId="{E52A0E37-6DA3-42A3-A5A9-75025C6DAB24}" destId="{37714EA3-9BEB-4A5D-9164-BE0AD445CCC5}" srcOrd="0" destOrd="0" presId="urn:microsoft.com/office/officeart/2018/2/layout/IconVerticalSolidList"/>
    <dgm:cxn modelId="{B53104AB-AA15-4E34-938C-5D06D850303C}" srcId="{E52A0E37-6DA3-42A3-A5A9-75025C6DAB24}" destId="{A639D404-77F7-47CF-82EC-11D7D7932A1C}" srcOrd="6" destOrd="0" parTransId="{C5384806-BB11-4F31-875A-F6618FA7D0ED}" sibTransId="{DD5AD128-146F-4D37-A2DD-F8E4614DF3AB}"/>
    <dgm:cxn modelId="{EA55F4AD-7386-4507-9E63-C2D2A18927EA}" srcId="{E52A0E37-6DA3-42A3-A5A9-75025C6DAB24}" destId="{256EC4A4-88DA-4171-9F4C-20DABCD77C72}" srcOrd="7" destOrd="0" parTransId="{C29B1503-4D19-49D6-9EC3-59BB26E94FD8}" sibTransId="{F3DA6804-7345-4B27-85AB-734EE268038C}"/>
    <dgm:cxn modelId="{0D7E95B3-2577-4AAF-B4D9-F617B0A2A079}" srcId="{E52A0E37-6DA3-42A3-A5A9-75025C6DAB24}" destId="{0DD6F81A-41C9-40E1-A44A-52DB49A0C891}" srcOrd="5" destOrd="0" parTransId="{65F2F2B1-E3CA-4718-9721-67FF2DA2E664}" sibTransId="{7483903F-EA5D-48A6-AC9C-0CD97B14EDFD}"/>
    <dgm:cxn modelId="{1C9BE6B6-B7D3-41A7-B7EA-516A7FF83AA7}" type="presOf" srcId="{0DD6F81A-41C9-40E1-A44A-52DB49A0C891}" destId="{C1F6D186-9407-4C4A-8F45-6203B5BD0CFF}" srcOrd="0" destOrd="0" presId="urn:microsoft.com/office/officeart/2018/2/layout/IconVerticalSolidList"/>
    <dgm:cxn modelId="{605311B8-7C0C-4464-9938-2C6A8B01A73C}" type="presOf" srcId="{256EC4A4-88DA-4171-9F4C-20DABCD77C72}" destId="{876480FF-5EDA-4A1D-A5F3-E6B2E0306B7C}" srcOrd="0" destOrd="0" presId="urn:microsoft.com/office/officeart/2018/2/layout/IconVerticalSolidList"/>
    <dgm:cxn modelId="{C0A857BA-8EE6-4429-8F84-2BB3576ED266}" type="presOf" srcId="{80C11B99-371C-4C40-A0D3-CAFA243F8E1B}" destId="{CB37A3C4-9A2D-4DFC-A5F7-EE05F5864A36}" srcOrd="0" destOrd="0" presId="urn:microsoft.com/office/officeart/2018/2/layout/IconVerticalSolidList"/>
    <dgm:cxn modelId="{38C51DC4-45CD-495D-9EDB-9E316D976723}" type="presOf" srcId="{C746436A-78D3-490D-8616-7982E82E4396}" destId="{D26AA47D-AEE3-4D05-9B6E-5941FAD96906}" srcOrd="0" destOrd="0" presId="urn:microsoft.com/office/officeart/2018/2/layout/IconVerticalSolidList"/>
    <dgm:cxn modelId="{28245721-A822-4702-B7DB-924810D81DAF}" type="presParOf" srcId="{37714EA3-9BEB-4A5D-9164-BE0AD445CCC5}" destId="{EC651FAF-4D1F-43C5-81F5-729389A279BA}" srcOrd="0" destOrd="0" presId="urn:microsoft.com/office/officeart/2018/2/layout/IconVerticalSolidList"/>
    <dgm:cxn modelId="{6F7D8FD8-9ECE-4856-A368-B6447FED3FA7}" type="presParOf" srcId="{EC651FAF-4D1F-43C5-81F5-729389A279BA}" destId="{14C4BBB1-0815-463A-BC85-33BBD55721F8}" srcOrd="0" destOrd="0" presId="urn:microsoft.com/office/officeart/2018/2/layout/IconVerticalSolidList"/>
    <dgm:cxn modelId="{40785C4B-1914-4387-8AD5-CEB37B9D918F}" type="presParOf" srcId="{EC651FAF-4D1F-43C5-81F5-729389A279BA}" destId="{4FEE5EF3-32B2-4846-B82F-67FEBADEE06E}" srcOrd="1" destOrd="0" presId="urn:microsoft.com/office/officeart/2018/2/layout/IconVerticalSolidList"/>
    <dgm:cxn modelId="{3EBFAF7D-E8DE-4D32-873B-F18727A52029}" type="presParOf" srcId="{EC651FAF-4D1F-43C5-81F5-729389A279BA}" destId="{6083C9FE-5C76-4808-8B71-CE9557F7A196}" srcOrd="2" destOrd="0" presId="urn:microsoft.com/office/officeart/2018/2/layout/IconVerticalSolidList"/>
    <dgm:cxn modelId="{601A82BB-B13F-4010-B1AE-86A0DFADC2DC}" type="presParOf" srcId="{EC651FAF-4D1F-43C5-81F5-729389A279BA}" destId="{446C2D75-5A56-49E3-89C6-49253BCA97B7}" srcOrd="3" destOrd="0" presId="urn:microsoft.com/office/officeart/2018/2/layout/IconVerticalSolidList"/>
    <dgm:cxn modelId="{8A81E945-65CB-4C55-8F67-F98A6CDDB19C}" type="presParOf" srcId="{37714EA3-9BEB-4A5D-9164-BE0AD445CCC5}" destId="{87F14120-9328-4C5E-BAF9-9880C700FBA8}" srcOrd="1" destOrd="0" presId="urn:microsoft.com/office/officeart/2018/2/layout/IconVerticalSolidList"/>
    <dgm:cxn modelId="{1D54924A-0DA6-47EB-BA12-8ABA78A335A9}" type="presParOf" srcId="{37714EA3-9BEB-4A5D-9164-BE0AD445CCC5}" destId="{43BC4F71-B12F-4234-9BC1-CAFAC268E562}" srcOrd="2" destOrd="0" presId="urn:microsoft.com/office/officeart/2018/2/layout/IconVerticalSolidList"/>
    <dgm:cxn modelId="{018CF72E-9104-42C0-9783-35947930D28A}" type="presParOf" srcId="{43BC4F71-B12F-4234-9BC1-CAFAC268E562}" destId="{9D96E657-B104-492C-A5D5-041771908F28}" srcOrd="0" destOrd="0" presId="urn:microsoft.com/office/officeart/2018/2/layout/IconVerticalSolidList"/>
    <dgm:cxn modelId="{E8F98CDD-6762-45FC-AF6C-A4E7D1993B4A}" type="presParOf" srcId="{43BC4F71-B12F-4234-9BC1-CAFAC268E562}" destId="{2CD93462-5B8E-4C75-AF6B-4EDF2A9F0ABE}" srcOrd="1" destOrd="0" presId="urn:microsoft.com/office/officeart/2018/2/layout/IconVerticalSolidList"/>
    <dgm:cxn modelId="{8BB725D7-BD66-4BDC-98B0-C2A5AAE4DF7A}" type="presParOf" srcId="{43BC4F71-B12F-4234-9BC1-CAFAC268E562}" destId="{1A24A205-3356-4214-A210-CF3F690DC596}" srcOrd="2" destOrd="0" presId="urn:microsoft.com/office/officeart/2018/2/layout/IconVerticalSolidList"/>
    <dgm:cxn modelId="{451004AF-838E-4D78-9882-DC377E985F4D}" type="presParOf" srcId="{43BC4F71-B12F-4234-9BC1-CAFAC268E562}" destId="{7117EE67-4840-4706-800C-FA3A5B457E47}" srcOrd="3" destOrd="0" presId="urn:microsoft.com/office/officeart/2018/2/layout/IconVerticalSolidList"/>
    <dgm:cxn modelId="{930D6C58-6B16-4829-B67D-00B2A6896294}" type="presParOf" srcId="{37714EA3-9BEB-4A5D-9164-BE0AD445CCC5}" destId="{B368EB04-B6FF-4760-8AF7-8500439FFCB7}" srcOrd="3" destOrd="0" presId="urn:microsoft.com/office/officeart/2018/2/layout/IconVerticalSolidList"/>
    <dgm:cxn modelId="{9E6DB5AF-9041-4FF2-A2DF-F600BE8DC483}" type="presParOf" srcId="{37714EA3-9BEB-4A5D-9164-BE0AD445CCC5}" destId="{80ED8F95-0EBD-40F8-A631-352C4BA20E6C}" srcOrd="4" destOrd="0" presId="urn:microsoft.com/office/officeart/2018/2/layout/IconVerticalSolidList"/>
    <dgm:cxn modelId="{9477D290-9FD5-4014-96E0-0A60AB419A23}" type="presParOf" srcId="{80ED8F95-0EBD-40F8-A631-352C4BA20E6C}" destId="{C88E585B-3F8D-4921-A2A6-6CBB07FC9CC0}" srcOrd="0" destOrd="0" presId="urn:microsoft.com/office/officeart/2018/2/layout/IconVerticalSolidList"/>
    <dgm:cxn modelId="{03931909-156D-40EC-9350-DB72BB8E8005}" type="presParOf" srcId="{80ED8F95-0EBD-40F8-A631-352C4BA20E6C}" destId="{CDBCFB3E-0A6C-4FE7-ACCC-B7F8E507076F}" srcOrd="1" destOrd="0" presId="urn:microsoft.com/office/officeart/2018/2/layout/IconVerticalSolidList"/>
    <dgm:cxn modelId="{FC7A9543-DCC3-4D2F-8314-5A95E6D7F0F5}" type="presParOf" srcId="{80ED8F95-0EBD-40F8-A631-352C4BA20E6C}" destId="{F5EE4470-4C62-45C5-9624-9FD65DB34C34}" srcOrd="2" destOrd="0" presId="urn:microsoft.com/office/officeart/2018/2/layout/IconVerticalSolidList"/>
    <dgm:cxn modelId="{ED9FCAF0-5304-4E48-9470-B576488E54B4}" type="presParOf" srcId="{80ED8F95-0EBD-40F8-A631-352C4BA20E6C}" destId="{D26AA47D-AEE3-4D05-9B6E-5941FAD96906}" srcOrd="3" destOrd="0" presId="urn:microsoft.com/office/officeart/2018/2/layout/IconVerticalSolidList"/>
    <dgm:cxn modelId="{2C20F046-6408-4B88-B9B3-38B73BC5DC3B}" type="presParOf" srcId="{37714EA3-9BEB-4A5D-9164-BE0AD445CCC5}" destId="{C97B1AF9-CCF9-493B-8C94-2839DB13B936}" srcOrd="5" destOrd="0" presId="urn:microsoft.com/office/officeart/2018/2/layout/IconVerticalSolidList"/>
    <dgm:cxn modelId="{1662E148-42E9-4238-A24A-CD2FB90022C7}" type="presParOf" srcId="{37714EA3-9BEB-4A5D-9164-BE0AD445CCC5}" destId="{F7D7D271-30E5-416E-9540-4E54056C1DDA}" srcOrd="6" destOrd="0" presId="urn:microsoft.com/office/officeart/2018/2/layout/IconVerticalSolidList"/>
    <dgm:cxn modelId="{5B046928-EC63-47F9-93BD-1FD55A70206C}" type="presParOf" srcId="{F7D7D271-30E5-416E-9540-4E54056C1DDA}" destId="{C14EA339-E463-4525-8B2A-B832B9FE6757}" srcOrd="0" destOrd="0" presId="urn:microsoft.com/office/officeart/2018/2/layout/IconVerticalSolidList"/>
    <dgm:cxn modelId="{589F91D9-993A-405D-81C9-5D13CD3691D9}" type="presParOf" srcId="{F7D7D271-30E5-416E-9540-4E54056C1DDA}" destId="{E0EE0FF4-9CDB-4AEB-9E90-B1DE0314F805}" srcOrd="1" destOrd="0" presId="urn:microsoft.com/office/officeart/2018/2/layout/IconVerticalSolidList"/>
    <dgm:cxn modelId="{ADBDEC96-C76B-43EE-AE33-DD92A7B03046}" type="presParOf" srcId="{F7D7D271-30E5-416E-9540-4E54056C1DDA}" destId="{3DB622AA-77C2-454A-A30B-0C13286DEAB8}" srcOrd="2" destOrd="0" presId="urn:microsoft.com/office/officeart/2018/2/layout/IconVerticalSolidList"/>
    <dgm:cxn modelId="{45986516-C823-4D2D-AE4B-D44AFE7E8F6E}" type="presParOf" srcId="{F7D7D271-30E5-416E-9540-4E54056C1DDA}" destId="{DE03EBB0-C7DB-4A44-B85D-0CE16673C781}" srcOrd="3" destOrd="0" presId="urn:microsoft.com/office/officeart/2018/2/layout/IconVerticalSolidList"/>
    <dgm:cxn modelId="{B228E3E5-7038-4E94-80C5-A4FF06F19FE6}" type="presParOf" srcId="{37714EA3-9BEB-4A5D-9164-BE0AD445CCC5}" destId="{287E8206-8523-4BE2-A486-028D9359E836}" srcOrd="7" destOrd="0" presId="urn:microsoft.com/office/officeart/2018/2/layout/IconVerticalSolidList"/>
    <dgm:cxn modelId="{6E7BD4C4-466C-41AC-9045-F754737BBA08}" type="presParOf" srcId="{37714EA3-9BEB-4A5D-9164-BE0AD445CCC5}" destId="{41992691-6535-4055-A29B-D8D6541E8ABC}" srcOrd="8" destOrd="0" presId="urn:microsoft.com/office/officeart/2018/2/layout/IconVerticalSolidList"/>
    <dgm:cxn modelId="{FBA47C77-BF3F-4468-86C1-816B821976D1}" type="presParOf" srcId="{41992691-6535-4055-A29B-D8D6541E8ABC}" destId="{1E3459B6-9882-4B1B-BDAA-82DEB0E45ECD}" srcOrd="0" destOrd="0" presId="urn:microsoft.com/office/officeart/2018/2/layout/IconVerticalSolidList"/>
    <dgm:cxn modelId="{EE3172E7-8707-486D-8669-94C6862F222D}" type="presParOf" srcId="{41992691-6535-4055-A29B-D8D6541E8ABC}" destId="{22D3BC83-2C9E-4E48-AA45-516194D27A41}" srcOrd="1" destOrd="0" presId="urn:microsoft.com/office/officeart/2018/2/layout/IconVerticalSolidList"/>
    <dgm:cxn modelId="{833D331B-510A-45F0-8209-272F9F2058EE}" type="presParOf" srcId="{41992691-6535-4055-A29B-D8D6541E8ABC}" destId="{96187452-7E08-45A2-B47D-135F7DD818F3}" srcOrd="2" destOrd="0" presId="urn:microsoft.com/office/officeart/2018/2/layout/IconVerticalSolidList"/>
    <dgm:cxn modelId="{00D9DE9C-655C-4EB4-A635-5FA6E48A7012}" type="presParOf" srcId="{41992691-6535-4055-A29B-D8D6541E8ABC}" destId="{CB37A3C4-9A2D-4DFC-A5F7-EE05F5864A36}" srcOrd="3" destOrd="0" presId="urn:microsoft.com/office/officeart/2018/2/layout/IconVerticalSolidList"/>
    <dgm:cxn modelId="{BF147BE0-9E25-4BED-8DAB-6FDA08166800}" type="presParOf" srcId="{37714EA3-9BEB-4A5D-9164-BE0AD445CCC5}" destId="{63C1CDCD-D92C-4836-BF9A-3CBD2EF76A95}" srcOrd="9" destOrd="0" presId="urn:microsoft.com/office/officeart/2018/2/layout/IconVerticalSolidList"/>
    <dgm:cxn modelId="{F6736EDB-E02D-4FCD-AEFE-A80B15A9FDD3}" type="presParOf" srcId="{37714EA3-9BEB-4A5D-9164-BE0AD445CCC5}" destId="{82A015BE-FDD9-4E9A-A6A3-3202DC61F29F}" srcOrd="10" destOrd="0" presId="urn:microsoft.com/office/officeart/2018/2/layout/IconVerticalSolidList"/>
    <dgm:cxn modelId="{8A6F797D-23CE-46BA-BF4A-9E37AC4E9515}" type="presParOf" srcId="{82A015BE-FDD9-4E9A-A6A3-3202DC61F29F}" destId="{007CF4F6-35FC-48BA-864A-D26BD2FFE500}" srcOrd="0" destOrd="0" presId="urn:microsoft.com/office/officeart/2018/2/layout/IconVerticalSolidList"/>
    <dgm:cxn modelId="{8B9AC39F-3E39-4ECD-B0F9-5DB91A683F6E}" type="presParOf" srcId="{82A015BE-FDD9-4E9A-A6A3-3202DC61F29F}" destId="{FD38874E-9F32-4BF1-8BAC-F0B08E18E109}" srcOrd="1" destOrd="0" presId="urn:microsoft.com/office/officeart/2018/2/layout/IconVerticalSolidList"/>
    <dgm:cxn modelId="{56C33F23-E51F-4ED3-B1BE-3A6FC76AC002}" type="presParOf" srcId="{82A015BE-FDD9-4E9A-A6A3-3202DC61F29F}" destId="{F2B571A5-D9FA-41F1-8D83-8C06247365A6}" srcOrd="2" destOrd="0" presId="urn:microsoft.com/office/officeart/2018/2/layout/IconVerticalSolidList"/>
    <dgm:cxn modelId="{017361C5-23AD-40F0-A126-7040D3000C3C}" type="presParOf" srcId="{82A015BE-FDD9-4E9A-A6A3-3202DC61F29F}" destId="{C1F6D186-9407-4C4A-8F45-6203B5BD0CFF}" srcOrd="3" destOrd="0" presId="urn:microsoft.com/office/officeart/2018/2/layout/IconVerticalSolidList"/>
    <dgm:cxn modelId="{D2C754B9-1358-4ACA-955B-D538DA3CD231}" type="presParOf" srcId="{37714EA3-9BEB-4A5D-9164-BE0AD445CCC5}" destId="{873CC9E8-9435-4384-AF15-0E03875406C1}" srcOrd="11" destOrd="0" presId="urn:microsoft.com/office/officeart/2018/2/layout/IconVerticalSolidList"/>
    <dgm:cxn modelId="{F6476C3E-0B16-4D2E-AC9A-7BB41E4F10B1}" type="presParOf" srcId="{37714EA3-9BEB-4A5D-9164-BE0AD445CCC5}" destId="{B0E0D6DA-536A-41AC-B6D5-27E2EE23D3F9}" srcOrd="12" destOrd="0" presId="urn:microsoft.com/office/officeart/2018/2/layout/IconVerticalSolidList"/>
    <dgm:cxn modelId="{3080CA3C-0F2E-4C7D-9586-C4687AB4FCBA}" type="presParOf" srcId="{B0E0D6DA-536A-41AC-B6D5-27E2EE23D3F9}" destId="{A500E66B-4080-4AAA-9275-2F608F75F401}" srcOrd="0" destOrd="0" presId="urn:microsoft.com/office/officeart/2018/2/layout/IconVerticalSolidList"/>
    <dgm:cxn modelId="{691AD589-A1D2-4EE3-9EF4-E4324166D349}" type="presParOf" srcId="{B0E0D6DA-536A-41AC-B6D5-27E2EE23D3F9}" destId="{19A1291A-1C24-4EAD-8974-73E46CED5B03}" srcOrd="1" destOrd="0" presId="urn:microsoft.com/office/officeart/2018/2/layout/IconVerticalSolidList"/>
    <dgm:cxn modelId="{CA1157A2-AC6F-4316-BFED-32AD18C893DF}" type="presParOf" srcId="{B0E0D6DA-536A-41AC-B6D5-27E2EE23D3F9}" destId="{69D85AF8-04F0-4DDE-9BB5-8A546E4BC394}" srcOrd="2" destOrd="0" presId="urn:microsoft.com/office/officeart/2018/2/layout/IconVerticalSolidList"/>
    <dgm:cxn modelId="{5EA1DD3E-0A63-4D2F-AFE4-9D5D4AE05E5D}" type="presParOf" srcId="{B0E0D6DA-536A-41AC-B6D5-27E2EE23D3F9}" destId="{7C2E83C1-6D43-4EE3-9EA9-CF920FF4D342}" srcOrd="3" destOrd="0" presId="urn:microsoft.com/office/officeart/2018/2/layout/IconVerticalSolidList"/>
    <dgm:cxn modelId="{8C70F9BA-5A71-4B5F-B396-F2A6C4B82A1C}" type="presParOf" srcId="{37714EA3-9BEB-4A5D-9164-BE0AD445CCC5}" destId="{5D3369F9-1703-4255-8948-85DDB3111758}" srcOrd="13" destOrd="0" presId="urn:microsoft.com/office/officeart/2018/2/layout/IconVerticalSolidList"/>
    <dgm:cxn modelId="{431353C8-E126-49BB-8546-873F56635177}" type="presParOf" srcId="{37714EA3-9BEB-4A5D-9164-BE0AD445CCC5}" destId="{4E03D769-28C2-42DA-9BAD-AB718D6A4A0C}" srcOrd="14" destOrd="0" presId="urn:microsoft.com/office/officeart/2018/2/layout/IconVerticalSolidList"/>
    <dgm:cxn modelId="{C4F3E0A4-BABA-4FD9-AF0E-719925CF75A4}" type="presParOf" srcId="{4E03D769-28C2-42DA-9BAD-AB718D6A4A0C}" destId="{447883A1-7AB3-4EE4-9C94-563E9729EE31}" srcOrd="0" destOrd="0" presId="urn:microsoft.com/office/officeart/2018/2/layout/IconVerticalSolidList"/>
    <dgm:cxn modelId="{F0A55290-127E-4EE1-9402-1FD4CA5469EE}" type="presParOf" srcId="{4E03D769-28C2-42DA-9BAD-AB718D6A4A0C}" destId="{2E18BA42-1F23-4CBC-978F-1E2FFAF7D76E}" srcOrd="1" destOrd="0" presId="urn:microsoft.com/office/officeart/2018/2/layout/IconVerticalSolidList"/>
    <dgm:cxn modelId="{F40B1546-7464-4DEA-BBEE-C33205ABBC06}" type="presParOf" srcId="{4E03D769-28C2-42DA-9BAD-AB718D6A4A0C}" destId="{3C6453C1-2F27-44C1-951C-C3D1FD80E0C1}" srcOrd="2" destOrd="0" presId="urn:microsoft.com/office/officeart/2018/2/layout/IconVerticalSolidList"/>
    <dgm:cxn modelId="{A77B0096-6022-42AD-91EE-BBA806AC7987}" type="presParOf" srcId="{4E03D769-28C2-42DA-9BAD-AB718D6A4A0C}" destId="{876480FF-5EDA-4A1D-A5F3-E6B2E0306B7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D28A00-9045-4C80-BD01-A6803DF7354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740101A-49FF-4AF2-A928-C2CB9C790C7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Data Sampling</a:t>
          </a:r>
          <a:endParaRPr lang="en-US"/>
        </a:p>
      </dgm:t>
    </dgm:pt>
    <dgm:pt modelId="{4645E2D9-5BA8-4FBA-A997-0A4102505F91}" type="parTrans" cxnId="{10DDDA1E-7DD8-4939-978A-C76E32CB2199}">
      <dgm:prSet/>
      <dgm:spPr/>
      <dgm:t>
        <a:bodyPr/>
        <a:lstStyle/>
        <a:p>
          <a:endParaRPr lang="en-US"/>
        </a:p>
      </dgm:t>
    </dgm:pt>
    <dgm:pt modelId="{E7516AF8-92C6-4D70-8122-5AE5427EAB23}" type="sibTrans" cxnId="{10DDDA1E-7DD8-4939-978A-C76E32CB2199}">
      <dgm:prSet/>
      <dgm:spPr/>
      <dgm:t>
        <a:bodyPr/>
        <a:lstStyle/>
        <a:p>
          <a:endParaRPr lang="en-US"/>
        </a:p>
      </dgm:t>
    </dgm:pt>
    <dgm:pt modelId="{3CB5B4D6-49BE-4686-9C32-C635ACE5CE7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Data Preparation</a:t>
          </a:r>
          <a:endParaRPr lang="en-US"/>
        </a:p>
      </dgm:t>
    </dgm:pt>
    <dgm:pt modelId="{86FB5AE2-92AA-47A6-96D5-46284A9B7BB9}" type="parTrans" cxnId="{56F634E6-B40B-4328-883C-795CBC51CF6F}">
      <dgm:prSet/>
      <dgm:spPr/>
      <dgm:t>
        <a:bodyPr/>
        <a:lstStyle/>
        <a:p>
          <a:endParaRPr lang="en-US"/>
        </a:p>
      </dgm:t>
    </dgm:pt>
    <dgm:pt modelId="{850DF50F-E597-4534-8A05-A4D828813BD6}" type="sibTrans" cxnId="{56F634E6-B40B-4328-883C-795CBC51CF6F}">
      <dgm:prSet/>
      <dgm:spPr/>
      <dgm:t>
        <a:bodyPr/>
        <a:lstStyle/>
        <a:p>
          <a:endParaRPr lang="en-US"/>
        </a:p>
      </dgm:t>
    </dgm:pt>
    <dgm:pt modelId="{9E847A3D-A978-42BF-9F64-D604A5FE5B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Training and Testing Split</a:t>
          </a:r>
          <a:endParaRPr lang="en-US"/>
        </a:p>
      </dgm:t>
    </dgm:pt>
    <dgm:pt modelId="{ACF60BC0-9FCC-4FBF-898F-FE8AEE5304C1}" type="parTrans" cxnId="{23485B70-49EA-4215-91BA-14804E7AA0D9}">
      <dgm:prSet/>
      <dgm:spPr/>
      <dgm:t>
        <a:bodyPr/>
        <a:lstStyle/>
        <a:p>
          <a:endParaRPr lang="en-US"/>
        </a:p>
      </dgm:t>
    </dgm:pt>
    <dgm:pt modelId="{2D295163-6D51-423D-85A9-E638BD633F36}" type="sibTrans" cxnId="{23485B70-49EA-4215-91BA-14804E7AA0D9}">
      <dgm:prSet/>
      <dgm:spPr/>
      <dgm:t>
        <a:bodyPr/>
        <a:lstStyle/>
        <a:p>
          <a:endParaRPr lang="en-US"/>
        </a:p>
      </dgm:t>
    </dgm:pt>
    <dgm:pt modelId="{B9EBEDB3-5BA0-41D9-AB08-C8282C64189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Feature Scaling</a:t>
          </a:r>
          <a:endParaRPr lang="en-US"/>
        </a:p>
      </dgm:t>
    </dgm:pt>
    <dgm:pt modelId="{536E9E4F-2300-403E-82B9-8E31D34BA089}" type="parTrans" cxnId="{1CD04D0B-E583-457F-8F0C-0E227AC6032F}">
      <dgm:prSet/>
      <dgm:spPr/>
      <dgm:t>
        <a:bodyPr/>
        <a:lstStyle/>
        <a:p>
          <a:endParaRPr lang="en-US"/>
        </a:p>
      </dgm:t>
    </dgm:pt>
    <dgm:pt modelId="{1BA44C8B-3F65-401B-8577-1B04A66AA4D7}" type="sibTrans" cxnId="{1CD04D0B-E583-457F-8F0C-0E227AC6032F}">
      <dgm:prSet/>
      <dgm:spPr/>
      <dgm:t>
        <a:bodyPr/>
        <a:lstStyle/>
        <a:p>
          <a:endParaRPr lang="en-US"/>
        </a:p>
      </dgm:t>
    </dgm:pt>
    <dgm:pt modelId="{6D151469-BDDE-494C-8FE9-1B17C76A4969}" type="pres">
      <dgm:prSet presAssocID="{D1D28A00-9045-4C80-BD01-A6803DF73545}" presName="root" presStyleCnt="0">
        <dgm:presLayoutVars>
          <dgm:dir/>
          <dgm:resizeHandles val="exact"/>
        </dgm:presLayoutVars>
      </dgm:prSet>
      <dgm:spPr/>
    </dgm:pt>
    <dgm:pt modelId="{7A6C6EBF-FE7C-48F7-8BDE-D0B473052D5F}" type="pres">
      <dgm:prSet presAssocID="{E740101A-49FF-4AF2-A928-C2CB9C790C75}" presName="compNode" presStyleCnt="0"/>
      <dgm:spPr/>
    </dgm:pt>
    <dgm:pt modelId="{9B3B6466-94AB-4496-8DB4-A56EE666A687}" type="pres">
      <dgm:prSet presAssocID="{E740101A-49FF-4AF2-A928-C2CB9C790C7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0F0EC41-4CCE-40C7-B565-42BFC38419FB}" type="pres">
      <dgm:prSet presAssocID="{E740101A-49FF-4AF2-A928-C2CB9C790C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00EBD7E-292C-4C80-8FB7-8B86B4ED53BD}" type="pres">
      <dgm:prSet presAssocID="{E740101A-49FF-4AF2-A928-C2CB9C790C75}" presName="spaceRect" presStyleCnt="0"/>
      <dgm:spPr/>
    </dgm:pt>
    <dgm:pt modelId="{5BAEAA32-57EC-4B0D-BB7F-88263DCDF6D3}" type="pres">
      <dgm:prSet presAssocID="{E740101A-49FF-4AF2-A928-C2CB9C790C75}" presName="textRect" presStyleLbl="revTx" presStyleIdx="0" presStyleCnt="4">
        <dgm:presLayoutVars>
          <dgm:chMax val="1"/>
          <dgm:chPref val="1"/>
        </dgm:presLayoutVars>
      </dgm:prSet>
      <dgm:spPr/>
    </dgm:pt>
    <dgm:pt modelId="{D4319078-6656-4A31-AA2E-866807D9918B}" type="pres">
      <dgm:prSet presAssocID="{E7516AF8-92C6-4D70-8122-5AE5427EAB23}" presName="sibTrans" presStyleCnt="0"/>
      <dgm:spPr/>
    </dgm:pt>
    <dgm:pt modelId="{F0A91AAD-C835-45D1-A742-7E138867FED2}" type="pres">
      <dgm:prSet presAssocID="{3CB5B4D6-49BE-4686-9C32-C635ACE5CE7B}" presName="compNode" presStyleCnt="0"/>
      <dgm:spPr/>
    </dgm:pt>
    <dgm:pt modelId="{4B8E2A52-D508-4A50-A4E6-42FAC766EB04}" type="pres">
      <dgm:prSet presAssocID="{3CB5B4D6-49BE-4686-9C32-C635ACE5CE7B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664F320-773A-443B-B9ED-D521D2F44E18}" type="pres">
      <dgm:prSet presAssocID="{3CB5B4D6-49BE-4686-9C32-C635ACE5CE7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数据库"/>
        </a:ext>
      </dgm:extLst>
    </dgm:pt>
    <dgm:pt modelId="{D44A611F-477C-4E47-B2ED-A41A671A447F}" type="pres">
      <dgm:prSet presAssocID="{3CB5B4D6-49BE-4686-9C32-C635ACE5CE7B}" presName="spaceRect" presStyleCnt="0"/>
      <dgm:spPr/>
    </dgm:pt>
    <dgm:pt modelId="{1BC1D4FE-1108-4E47-BCEF-84E78E23115F}" type="pres">
      <dgm:prSet presAssocID="{3CB5B4D6-49BE-4686-9C32-C635ACE5CE7B}" presName="textRect" presStyleLbl="revTx" presStyleIdx="1" presStyleCnt="4">
        <dgm:presLayoutVars>
          <dgm:chMax val="1"/>
          <dgm:chPref val="1"/>
        </dgm:presLayoutVars>
      </dgm:prSet>
      <dgm:spPr/>
    </dgm:pt>
    <dgm:pt modelId="{4D497D66-322B-4205-9C90-DB93D0B9FC26}" type="pres">
      <dgm:prSet presAssocID="{850DF50F-E597-4534-8A05-A4D828813BD6}" presName="sibTrans" presStyleCnt="0"/>
      <dgm:spPr/>
    </dgm:pt>
    <dgm:pt modelId="{37E3AFD4-0D5F-4D00-8C3E-573608AF71AE}" type="pres">
      <dgm:prSet presAssocID="{9E847A3D-A978-42BF-9F64-D604A5FE5B15}" presName="compNode" presStyleCnt="0"/>
      <dgm:spPr/>
    </dgm:pt>
    <dgm:pt modelId="{0723CFA7-DE97-4F81-AE8E-3CA3CD3FF962}" type="pres">
      <dgm:prSet presAssocID="{9E847A3D-A978-42BF-9F64-D604A5FE5B1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C4CFDCC-F1D1-464F-A583-CB65F7EDA70F}" type="pres">
      <dgm:prSet presAssocID="{9E847A3D-A978-42BF-9F64-D604A5FE5B1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教师"/>
        </a:ext>
      </dgm:extLst>
    </dgm:pt>
    <dgm:pt modelId="{76F9ACB2-0E7B-4A1C-9CFC-FC811A851C72}" type="pres">
      <dgm:prSet presAssocID="{9E847A3D-A978-42BF-9F64-D604A5FE5B15}" presName="spaceRect" presStyleCnt="0"/>
      <dgm:spPr/>
    </dgm:pt>
    <dgm:pt modelId="{01D6AF92-7184-46FB-B71E-213BD17F62F9}" type="pres">
      <dgm:prSet presAssocID="{9E847A3D-A978-42BF-9F64-D604A5FE5B15}" presName="textRect" presStyleLbl="revTx" presStyleIdx="2" presStyleCnt="4">
        <dgm:presLayoutVars>
          <dgm:chMax val="1"/>
          <dgm:chPref val="1"/>
        </dgm:presLayoutVars>
      </dgm:prSet>
      <dgm:spPr/>
    </dgm:pt>
    <dgm:pt modelId="{9261DBDF-7891-4273-A01D-BCA6748970DA}" type="pres">
      <dgm:prSet presAssocID="{2D295163-6D51-423D-85A9-E638BD633F36}" presName="sibTrans" presStyleCnt="0"/>
      <dgm:spPr/>
    </dgm:pt>
    <dgm:pt modelId="{FDA791E4-B6EE-4619-8796-29445814B397}" type="pres">
      <dgm:prSet presAssocID="{B9EBEDB3-5BA0-41D9-AB08-C8282C641899}" presName="compNode" presStyleCnt="0"/>
      <dgm:spPr/>
    </dgm:pt>
    <dgm:pt modelId="{F30C47A0-4B8C-4ED8-B6C2-B037B12639A9}" type="pres">
      <dgm:prSet presAssocID="{B9EBEDB3-5BA0-41D9-AB08-C8282C641899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D8F8D7B-F93B-4048-8739-66ED390ADADD}" type="pres">
      <dgm:prSet presAssocID="{B9EBEDB3-5BA0-41D9-AB08-C8282C64189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齿轮"/>
        </a:ext>
      </dgm:extLst>
    </dgm:pt>
    <dgm:pt modelId="{AFBFE169-D253-443F-B392-668603671624}" type="pres">
      <dgm:prSet presAssocID="{B9EBEDB3-5BA0-41D9-AB08-C8282C641899}" presName="spaceRect" presStyleCnt="0"/>
      <dgm:spPr/>
    </dgm:pt>
    <dgm:pt modelId="{F5CFC786-BA3D-4F34-AB75-7D43B91DF465}" type="pres">
      <dgm:prSet presAssocID="{B9EBEDB3-5BA0-41D9-AB08-C8282C64189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CD04D0B-E583-457F-8F0C-0E227AC6032F}" srcId="{D1D28A00-9045-4C80-BD01-A6803DF73545}" destId="{B9EBEDB3-5BA0-41D9-AB08-C8282C641899}" srcOrd="3" destOrd="0" parTransId="{536E9E4F-2300-403E-82B9-8E31D34BA089}" sibTransId="{1BA44C8B-3F65-401B-8577-1B04A66AA4D7}"/>
    <dgm:cxn modelId="{10DDDA1E-7DD8-4939-978A-C76E32CB2199}" srcId="{D1D28A00-9045-4C80-BD01-A6803DF73545}" destId="{E740101A-49FF-4AF2-A928-C2CB9C790C75}" srcOrd="0" destOrd="0" parTransId="{4645E2D9-5BA8-4FBA-A997-0A4102505F91}" sibTransId="{E7516AF8-92C6-4D70-8122-5AE5427EAB23}"/>
    <dgm:cxn modelId="{F567C84C-5B5B-2649-B7B8-B3CA9FCF5305}" type="presOf" srcId="{9E847A3D-A978-42BF-9F64-D604A5FE5B15}" destId="{01D6AF92-7184-46FB-B71E-213BD17F62F9}" srcOrd="0" destOrd="0" presId="urn:microsoft.com/office/officeart/2018/5/layout/IconLeafLabelList"/>
    <dgm:cxn modelId="{B34BB457-03A4-3C4B-A82E-02270C8CC6C8}" type="presOf" srcId="{D1D28A00-9045-4C80-BD01-A6803DF73545}" destId="{6D151469-BDDE-494C-8FE9-1B17C76A4969}" srcOrd="0" destOrd="0" presId="urn:microsoft.com/office/officeart/2018/5/layout/IconLeafLabelList"/>
    <dgm:cxn modelId="{23485B70-49EA-4215-91BA-14804E7AA0D9}" srcId="{D1D28A00-9045-4C80-BD01-A6803DF73545}" destId="{9E847A3D-A978-42BF-9F64-D604A5FE5B15}" srcOrd="2" destOrd="0" parTransId="{ACF60BC0-9FCC-4FBF-898F-FE8AEE5304C1}" sibTransId="{2D295163-6D51-423D-85A9-E638BD633F36}"/>
    <dgm:cxn modelId="{EC6DFEA6-8716-5647-AF0D-F0AB0A171842}" type="presOf" srcId="{E740101A-49FF-4AF2-A928-C2CB9C790C75}" destId="{5BAEAA32-57EC-4B0D-BB7F-88263DCDF6D3}" srcOrd="0" destOrd="0" presId="urn:microsoft.com/office/officeart/2018/5/layout/IconLeafLabelList"/>
    <dgm:cxn modelId="{A10CF5C2-393F-C046-9C87-E815C5F7DF5F}" type="presOf" srcId="{B9EBEDB3-5BA0-41D9-AB08-C8282C641899}" destId="{F5CFC786-BA3D-4F34-AB75-7D43B91DF465}" srcOrd="0" destOrd="0" presId="urn:microsoft.com/office/officeart/2018/5/layout/IconLeafLabelList"/>
    <dgm:cxn modelId="{56F634E6-B40B-4328-883C-795CBC51CF6F}" srcId="{D1D28A00-9045-4C80-BD01-A6803DF73545}" destId="{3CB5B4D6-49BE-4686-9C32-C635ACE5CE7B}" srcOrd="1" destOrd="0" parTransId="{86FB5AE2-92AA-47A6-96D5-46284A9B7BB9}" sibTransId="{850DF50F-E597-4534-8A05-A4D828813BD6}"/>
    <dgm:cxn modelId="{7A69ECF8-A24D-5A4F-B9F7-3C9EF6333912}" type="presOf" srcId="{3CB5B4D6-49BE-4686-9C32-C635ACE5CE7B}" destId="{1BC1D4FE-1108-4E47-BCEF-84E78E23115F}" srcOrd="0" destOrd="0" presId="urn:microsoft.com/office/officeart/2018/5/layout/IconLeafLabelList"/>
    <dgm:cxn modelId="{C9763ED7-2D21-8D4D-8155-A16910E80933}" type="presParOf" srcId="{6D151469-BDDE-494C-8FE9-1B17C76A4969}" destId="{7A6C6EBF-FE7C-48F7-8BDE-D0B473052D5F}" srcOrd="0" destOrd="0" presId="urn:microsoft.com/office/officeart/2018/5/layout/IconLeafLabelList"/>
    <dgm:cxn modelId="{6746955A-E71D-6D46-B1FB-291C9C86FB24}" type="presParOf" srcId="{7A6C6EBF-FE7C-48F7-8BDE-D0B473052D5F}" destId="{9B3B6466-94AB-4496-8DB4-A56EE666A687}" srcOrd="0" destOrd="0" presId="urn:microsoft.com/office/officeart/2018/5/layout/IconLeafLabelList"/>
    <dgm:cxn modelId="{D5476488-F616-2746-8028-5CEFC42DBDB5}" type="presParOf" srcId="{7A6C6EBF-FE7C-48F7-8BDE-D0B473052D5F}" destId="{60F0EC41-4CCE-40C7-B565-42BFC38419FB}" srcOrd="1" destOrd="0" presId="urn:microsoft.com/office/officeart/2018/5/layout/IconLeafLabelList"/>
    <dgm:cxn modelId="{75AD8F66-D10F-4243-AE9E-8D4E3BDA7462}" type="presParOf" srcId="{7A6C6EBF-FE7C-48F7-8BDE-D0B473052D5F}" destId="{C00EBD7E-292C-4C80-8FB7-8B86B4ED53BD}" srcOrd="2" destOrd="0" presId="urn:microsoft.com/office/officeart/2018/5/layout/IconLeafLabelList"/>
    <dgm:cxn modelId="{CF8134F8-88D6-734A-9ED2-01895911EECC}" type="presParOf" srcId="{7A6C6EBF-FE7C-48F7-8BDE-D0B473052D5F}" destId="{5BAEAA32-57EC-4B0D-BB7F-88263DCDF6D3}" srcOrd="3" destOrd="0" presId="urn:microsoft.com/office/officeart/2018/5/layout/IconLeafLabelList"/>
    <dgm:cxn modelId="{D738F820-D0DC-6148-9AEF-DA5D9E107A07}" type="presParOf" srcId="{6D151469-BDDE-494C-8FE9-1B17C76A4969}" destId="{D4319078-6656-4A31-AA2E-866807D9918B}" srcOrd="1" destOrd="0" presId="urn:microsoft.com/office/officeart/2018/5/layout/IconLeafLabelList"/>
    <dgm:cxn modelId="{2F489C9B-62B6-FF45-B0A3-5439608F4F7D}" type="presParOf" srcId="{6D151469-BDDE-494C-8FE9-1B17C76A4969}" destId="{F0A91AAD-C835-45D1-A742-7E138867FED2}" srcOrd="2" destOrd="0" presId="urn:microsoft.com/office/officeart/2018/5/layout/IconLeafLabelList"/>
    <dgm:cxn modelId="{37EE2766-AAAF-104D-AFD6-416FED3E7A05}" type="presParOf" srcId="{F0A91AAD-C835-45D1-A742-7E138867FED2}" destId="{4B8E2A52-D508-4A50-A4E6-42FAC766EB04}" srcOrd="0" destOrd="0" presId="urn:microsoft.com/office/officeart/2018/5/layout/IconLeafLabelList"/>
    <dgm:cxn modelId="{C5F2E139-0B3D-BC42-B209-91693E7284C7}" type="presParOf" srcId="{F0A91AAD-C835-45D1-A742-7E138867FED2}" destId="{F664F320-773A-443B-B9ED-D521D2F44E18}" srcOrd="1" destOrd="0" presId="urn:microsoft.com/office/officeart/2018/5/layout/IconLeafLabelList"/>
    <dgm:cxn modelId="{71BE9884-EE44-B94B-A221-4777FEDCE38C}" type="presParOf" srcId="{F0A91AAD-C835-45D1-A742-7E138867FED2}" destId="{D44A611F-477C-4E47-B2ED-A41A671A447F}" srcOrd="2" destOrd="0" presId="urn:microsoft.com/office/officeart/2018/5/layout/IconLeafLabelList"/>
    <dgm:cxn modelId="{88AB31E3-B883-A74E-9324-001430F5A275}" type="presParOf" srcId="{F0A91AAD-C835-45D1-A742-7E138867FED2}" destId="{1BC1D4FE-1108-4E47-BCEF-84E78E23115F}" srcOrd="3" destOrd="0" presId="urn:microsoft.com/office/officeart/2018/5/layout/IconLeafLabelList"/>
    <dgm:cxn modelId="{F50AB2C2-D9E2-584E-82D8-8EA600E0F9B6}" type="presParOf" srcId="{6D151469-BDDE-494C-8FE9-1B17C76A4969}" destId="{4D497D66-322B-4205-9C90-DB93D0B9FC26}" srcOrd="3" destOrd="0" presId="urn:microsoft.com/office/officeart/2018/5/layout/IconLeafLabelList"/>
    <dgm:cxn modelId="{137785E2-BAB3-D645-87C3-122979EE863B}" type="presParOf" srcId="{6D151469-BDDE-494C-8FE9-1B17C76A4969}" destId="{37E3AFD4-0D5F-4D00-8C3E-573608AF71AE}" srcOrd="4" destOrd="0" presId="urn:microsoft.com/office/officeart/2018/5/layout/IconLeafLabelList"/>
    <dgm:cxn modelId="{13E1CE81-713F-124B-8803-92BD2B99AC76}" type="presParOf" srcId="{37E3AFD4-0D5F-4D00-8C3E-573608AF71AE}" destId="{0723CFA7-DE97-4F81-AE8E-3CA3CD3FF962}" srcOrd="0" destOrd="0" presId="urn:microsoft.com/office/officeart/2018/5/layout/IconLeafLabelList"/>
    <dgm:cxn modelId="{4D61C203-BDC7-FA4D-9D56-7D9825B1C157}" type="presParOf" srcId="{37E3AFD4-0D5F-4D00-8C3E-573608AF71AE}" destId="{4C4CFDCC-F1D1-464F-A583-CB65F7EDA70F}" srcOrd="1" destOrd="0" presId="urn:microsoft.com/office/officeart/2018/5/layout/IconLeafLabelList"/>
    <dgm:cxn modelId="{AF20011E-2DE5-A749-B22C-FF5D8F36100A}" type="presParOf" srcId="{37E3AFD4-0D5F-4D00-8C3E-573608AF71AE}" destId="{76F9ACB2-0E7B-4A1C-9CFC-FC811A851C72}" srcOrd="2" destOrd="0" presId="urn:microsoft.com/office/officeart/2018/5/layout/IconLeafLabelList"/>
    <dgm:cxn modelId="{62D828CF-AB73-EF42-AFBB-986775A8009C}" type="presParOf" srcId="{37E3AFD4-0D5F-4D00-8C3E-573608AF71AE}" destId="{01D6AF92-7184-46FB-B71E-213BD17F62F9}" srcOrd="3" destOrd="0" presId="urn:microsoft.com/office/officeart/2018/5/layout/IconLeafLabelList"/>
    <dgm:cxn modelId="{B7001800-8A20-CC4E-9559-20A293D53A5B}" type="presParOf" srcId="{6D151469-BDDE-494C-8FE9-1B17C76A4969}" destId="{9261DBDF-7891-4273-A01D-BCA6748970DA}" srcOrd="5" destOrd="0" presId="urn:microsoft.com/office/officeart/2018/5/layout/IconLeafLabelList"/>
    <dgm:cxn modelId="{C78D08DB-6E4E-8D4D-A9D2-DDDD6E0F94EF}" type="presParOf" srcId="{6D151469-BDDE-494C-8FE9-1B17C76A4969}" destId="{FDA791E4-B6EE-4619-8796-29445814B397}" srcOrd="6" destOrd="0" presId="urn:microsoft.com/office/officeart/2018/5/layout/IconLeafLabelList"/>
    <dgm:cxn modelId="{B9112751-C1E8-FE4F-B430-3F5CADDD0D5B}" type="presParOf" srcId="{FDA791E4-B6EE-4619-8796-29445814B397}" destId="{F30C47A0-4B8C-4ED8-B6C2-B037B12639A9}" srcOrd="0" destOrd="0" presId="urn:microsoft.com/office/officeart/2018/5/layout/IconLeafLabelList"/>
    <dgm:cxn modelId="{B1B25B35-5083-F848-B7A6-CEB629BC3AD3}" type="presParOf" srcId="{FDA791E4-B6EE-4619-8796-29445814B397}" destId="{9D8F8D7B-F93B-4048-8739-66ED390ADADD}" srcOrd="1" destOrd="0" presId="urn:microsoft.com/office/officeart/2018/5/layout/IconLeafLabelList"/>
    <dgm:cxn modelId="{DE5E3ECE-33B3-9140-AC74-0821E7F19C57}" type="presParOf" srcId="{FDA791E4-B6EE-4619-8796-29445814B397}" destId="{AFBFE169-D253-443F-B392-668603671624}" srcOrd="2" destOrd="0" presId="urn:microsoft.com/office/officeart/2018/5/layout/IconLeafLabelList"/>
    <dgm:cxn modelId="{ADE75E0B-BE38-B44E-A530-336AE91D589F}" type="presParOf" srcId="{FDA791E4-B6EE-4619-8796-29445814B397}" destId="{F5CFC786-BA3D-4F34-AB75-7D43B91DF46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60BD04-8596-4BFA-9740-DF77896E94B1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B9DEF95-FD72-4A56-943A-07C07EABFBE7}">
      <dgm:prSet/>
      <dgm:spPr/>
      <dgm:t>
        <a:bodyPr/>
        <a:lstStyle/>
        <a:p>
          <a:r>
            <a:rPr lang="en-US"/>
            <a:t>TPR</a:t>
          </a:r>
          <a:r>
            <a:rPr lang="zh-CN"/>
            <a:t> </a:t>
          </a:r>
          <a:r>
            <a:rPr lang="en-US"/>
            <a:t>is the ratio of transactions correctly identified by the model as fraudulent to the total number of actual fraudulent transactions.</a:t>
          </a:r>
        </a:p>
      </dgm:t>
    </dgm:pt>
    <dgm:pt modelId="{A51C2002-EB97-4666-874D-DC0AA579B2DA}" type="parTrans" cxnId="{D8128428-8BF0-4B28-BFF2-F0F107865860}">
      <dgm:prSet/>
      <dgm:spPr/>
      <dgm:t>
        <a:bodyPr/>
        <a:lstStyle/>
        <a:p>
          <a:endParaRPr lang="en-US"/>
        </a:p>
      </dgm:t>
    </dgm:pt>
    <dgm:pt modelId="{1EFD27A8-1933-4E7F-B9A3-FFE714D2A536}" type="sibTrans" cxnId="{D8128428-8BF0-4B28-BFF2-F0F107865860}">
      <dgm:prSet/>
      <dgm:spPr/>
      <dgm:t>
        <a:bodyPr/>
        <a:lstStyle/>
        <a:p>
          <a:endParaRPr lang="en-US"/>
        </a:p>
      </dgm:t>
    </dgm:pt>
    <dgm:pt modelId="{FB3F66C3-1553-408C-8C71-2EE1C1A4288E}">
      <dgm:prSet/>
      <dgm:spPr/>
      <dgm:t>
        <a:bodyPr/>
        <a:lstStyle/>
        <a:p>
          <a:r>
            <a:rPr lang="en-US"/>
            <a:t>TNR is the ratio of transactions correctly identified by the model as non-fraudulent to the total number of actual non-fraudulent transactions.</a:t>
          </a:r>
        </a:p>
      </dgm:t>
    </dgm:pt>
    <dgm:pt modelId="{C56B5E4E-432B-4463-BE69-D5FBCEBE2410}" type="parTrans" cxnId="{8B8C7EA3-BF63-48F5-A1F5-FD8C97CB954D}">
      <dgm:prSet/>
      <dgm:spPr/>
      <dgm:t>
        <a:bodyPr/>
        <a:lstStyle/>
        <a:p>
          <a:endParaRPr lang="en-US"/>
        </a:p>
      </dgm:t>
    </dgm:pt>
    <dgm:pt modelId="{C5157394-4BFC-429D-A2FC-D32D67D2229A}" type="sibTrans" cxnId="{8B8C7EA3-BF63-48F5-A1F5-FD8C97CB954D}">
      <dgm:prSet/>
      <dgm:spPr/>
      <dgm:t>
        <a:bodyPr/>
        <a:lstStyle/>
        <a:p>
          <a:endParaRPr lang="en-US"/>
        </a:p>
      </dgm:t>
    </dgm:pt>
    <dgm:pt modelId="{DCB1399A-721A-ED4F-B528-0333C9B63E61}" type="pres">
      <dgm:prSet presAssocID="{5C60BD04-8596-4BFA-9740-DF77896E94B1}" presName="linear" presStyleCnt="0">
        <dgm:presLayoutVars>
          <dgm:animLvl val="lvl"/>
          <dgm:resizeHandles val="exact"/>
        </dgm:presLayoutVars>
      </dgm:prSet>
      <dgm:spPr/>
    </dgm:pt>
    <dgm:pt modelId="{4FC14602-E604-694E-A875-BECCFAA90A80}" type="pres">
      <dgm:prSet presAssocID="{EB9DEF95-FD72-4A56-943A-07C07EABFBE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47E1E35-83CF-3F41-9814-54187CA0B940}" type="pres">
      <dgm:prSet presAssocID="{1EFD27A8-1933-4E7F-B9A3-FFE714D2A536}" presName="spacer" presStyleCnt="0"/>
      <dgm:spPr/>
    </dgm:pt>
    <dgm:pt modelId="{8091E242-FCC8-E54D-9073-6B926341FF36}" type="pres">
      <dgm:prSet presAssocID="{FB3F66C3-1553-408C-8C71-2EE1C1A4288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8128428-8BF0-4B28-BFF2-F0F107865860}" srcId="{5C60BD04-8596-4BFA-9740-DF77896E94B1}" destId="{EB9DEF95-FD72-4A56-943A-07C07EABFBE7}" srcOrd="0" destOrd="0" parTransId="{A51C2002-EB97-4666-874D-DC0AA579B2DA}" sibTransId="{1EFD27A8-1933-4E7F-B9A3-FFE714D2A536}"/>
    <dgm:cxn modelId="{F3F5C645-89AB-664A-9E60-4C9FDE74F91F}" type="presOf" srcId="{5C60BD04-8596-4BFA-9740-DF77896E94B1}" destId="{DCB1399A-721A-ED4F-B528-0333C9B63E61}" srcOrd="0" destOrd="0" presId="urn:microsoft.com/office/officeart/2005/8/layout/vList2"/>
    <dgm:cxn modelId="{BA380046-4563-3147-8B6B-DCE2657B9822}" type="presOf" srcId="{EB9DEF95-FD72-4A56-943A-07C07EABFBE7}" destId="{4FC14602-E604-694E-A875-BECCFAA90A80}" srcOrd="0" destOrd="0" presId="urn:microsoft.com/office/officeart/2005/8/layout/vList2"/>
    <dgm:cxn modelId="{4DF7A694-1D74-3D48-952A-9B2E5B0A1750}" type="presOf" srcId="{FB3F66C3-1553-408C-8C71-2EE1C1A4288E}" destId="{8091E242-FCC8-E54D-9073-6B926341FF36}" srcOrd="0" destOrd="0" presId="urn:microsoft.com/office/officeart/2005/8/layout/vList2"/>
    <dgm:cxn modelId="{8B8C7EA3-BF63-48F5-A1F5-FD8C97CB954D}" srcId="{5C60BD04-8596-4BFA-9740-DF77896E94B1}" destId="{FB3F66C3-1553-408C-8C71-2EE1C1A4288E}" srcOrd="1" destOrd="0" parTransId="{C56B5E4E-432B-4463-BE69-D5FBCEBE2410}" sibTransId="{C5157394-4BFC-429D-A2FC-D32D67D2229A}"/>
    <dgm:cxn modelId="{7407D4F3-902B-5F45-A409-8C1BC17F0E6C}" type="presParOf" srcId="{DCB1399A-721A-ED4F-B528-0333C9B63E61}" destId="{4FC14602-E604-694E-A875-BECCFAA90A80}" srcOrd="0" destOrd="0" presId="urn:microsoft.com/office/officeart/2005/8/layout/vList2"/>
    <dgm:cxn modelId="{37EB50A1-3A36-AC42-8304-64A9AE7095F9}" type="presParOf" srcId="{DCB1399A-721A-ED4F-B528-0333C9B63E61}" destId="{F47E1E35-83CF-3F41-9814-54187CA0B940}" srcOrd="1" destOrd="0" presId="urn:microsoft.com/office/officeart/2005/8/layout/vList2"/>
    <dgm:cxn modelId="{B514B0D1-A48C-0044-920F-C9E8D79D58BF}" type="presParOf" srcId="{DCB1399A-721A-ED4F-B528-0333C9B63E61}" destId="{8091E242-FCC8-E54D-9073-6B926341FF3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D40D3E-6F87-4243-B5AA-0BC03D172B6C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E2EDB8-C979-4578-99E8-F218B7F0B6E1}">
      <dgm:prSet/>
      <dgm:spPr/>
      <dgm:t>
        <a:bodyPr/>
        <a:lstStyle/>
        <a:p>
          <a:r>
            <a:rPr kumimoji="1" lang="en-US">
              <a:latin typeface="Times New Roman" panose="02020603050405020304" pitchFamily="18" charset="0"/>
              <a:cs typeface="Times New Roman" panose="02020603050405020304" pitchFamily="18" charset="0"/>
            </a:rPr>
            <a:t>Handling Imbalanced Data: Random Forest is better equipped to handle imbalanced datasets. It can still produce reliable predictions even when the fraudulent class is much smaller than the non-fraudulent class.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6159AD-7459-4058-8E62-6BD604CCB09D}" type="parTrans" cxnId="{478B7059-96BA-47FF-8B49-950DC1CCD0F4}">
      <dgm:prSet/>
      <dgm:spPr/>
      <dgm:t>
        <a:bodyPr/>
        <a:lstStyle/>
        <a:p>
          <a:endParaRPr lang="en-US"/>
        </a:p>
      </dgm:t>
    </dgm:pt>
    <dgm:pt modelId="{3DCD21E2-66A7-4AE8-B35D-64CB0FD932C7}" type="sibTrans" cxnId="{478B7059-96BA-47FF-8B49-950DC1CCD0F4}">
      <dgm:prSet/>
      <dgm:spPr/>
      <dgm:t>
        <a:bodyPr/>
        <a:lstStyle/>
        <a:p>
          <a:endParaRPr lang="en-US"/>
        </a:p>
      </dgm:t>
    </dgm:pt>
    <dgm:pt modelId="{55E90619-2AEF-472C-A40C-EEDB1C00F406}">
      <dgm:prSet/>
      <dgm:spPr/>
      <dgm:t>
        <a:bodyPr/>
        <a:lstStyle/>
        <a:p>
          <a:r>
            <a:rPr kumimoji="1" lang="en-US">
              <a:latin typeface="Times New Roman" panose="02020603050405020304" pitchFamily="18" charset="0"/>
              <a:cs typeface="Times New Roman" panose="02020603050405020304" pitchFamily="18" charset="0"/>
            </a:rPr>
            <a:t>Bias towards Majority Class: LDA, being a linear classifier, may struggle with highly imbalanced data, often becoming biased towards the majority class (non-fraudulent transactions). This can lead to a high number of false negatives, where fraudulent transactions are incorrectly classified as legitimate.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373429-EB2C-4B75-99C9-5C3AE6A5646F}" type="parTrans" cxnId="{9A1B0FD6-94F2-495E-8CE3-CEBC9FE5A6DB}">
      <dgm:prSet/>
      <dgm:spPr/>
      <dgm:t>
        <a:bodyPr/>
        <a:lstStyle/>
        <a:p>
          <a:endParaRPr lang="en-US"/>
        </a:p>
      </dgm:t>
    </dgm:pt>
    <dgm:pt modelId="{ACD7D53B-A4F4-494C-A72F-8695E1436F39}" type="sibTrans" cxnId="{9A1B0FD6-94F2-495E-8CE3-CEBC9FE5A6DB}">
      <dgm:prSet/>
      <dgm:spPr/>
      <dgm:t>
        <a:bodyPr/>
        <a:lstStyle/>
        <a:p>
          <a:endParaRPr lang="en-US"/>
        </a:p>
      </dgm:t>
    </dgm:pt>
    <dgm:pt modelId="{2C94A76B-9EA7-1B4A-B3AD-FBD95C5DB9D4}" type="pres">
      <dgm:prSet presAssocID="{BBD40D3E-6F87-4243-B5AA-0BC03D172B6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BB1ECC-F633-634D-8ED3-2F6064DAE5A4}" type="pres">
      <dgm:prSet presAssocID="{58E2EDB8-C979-4578-99E8-F218B7F0B6E1}" presName="hierRoot1" presStyleCnt="0"/>
      <dgm:spPr/>
    </dgm:pt>
    <dgm:pt modelId="{A142D75F-77FE-D14B-9060-AAEBE4088020}" type="pres">
      <dgm:prSet presAssocID="{58E2EDB8-C979-4578-99E8-F218B7F0B6E1}" presName="composite" presStyleCnt="0"/>
      <dgm:spPr/>
    </dgm:pt>
    <dgm:pt modelId="{71101C6F-DF8B-F941-A12F-85A33A027177}" type="pres">
      <dgm:prSet presAssocID="{58E2EDB8-C979-4578-99E8-F218B7F0B6E1}" presName="background" presStyleLbl="node0" presStyleIdx="0" presStyleCnt="2"/>
      <dgm:spPr/>
    </dgm:pt>
    <dgm:pt modelId="{987C0AE7-8347-EF43-BCE7-CA2B5F024374}" type="pres">
      <dgm:prSet presAssocID="{58E2EDB8-C979-4578-99E8-F218B7F0B6E1}" presName="text" presStyleLbl="fgAcc0" presStyleIdx="0" presStyleCnt="2">
        <dgm:presLayoutVars>
          <dgm:chPref val="3"/>
        </dgm:presLayoutVars>
      </dgm:prSet>
      <dgm:spPr/>
    </dgm:pt>
    <dgm:pt modelId="{7AE2C119-208A-A645-AD30-B7DDAE0E68A4}" type="pres">
      <dgm:prSet presAssocID="{58E2EDB8-C979-4578-99E8-F218B7F0B6E1}" presName="hierChild2" presStyleCnt="0"/>
      <dgm:spPr/>
    </dgm:pt>
    <dgm:pt modelId="{526C6345-9F9A-344E-BDF2-F62B5BA57FA1}" type="pres">
      <dgm:prSet presAssocID="{55E90619-2AEF-472C-A40C-EEDB1C00F406}" presName="hierRoot1" presStyleCnt="0"/>
      <dgm:spPr/>
    </dgm:pt>
    <dgm:pt modelId="{7AA3BA72-F2DE-134D-9E69-06F10D6E338E}" type="pres">
      <dgm:prSet presAssocID="{55E90619-2AEF-472C-A40C-EEDB1C00F406}" presName="composite" presStyleCnt="0"/>
      <dgm:spPr/>
    </dgm:pt>
    <dgm:pt modelId="{54FF444C-1038-CE4B-97A7-BBAF61DB10C1}" type="pres">
      <dgm:prSet presAssocID="{55E90619-2AEF-472C-A40C-EEDB1C00F406}" presName="background" presStyleLbl="node0" presStyleIdx="1" presStyleCnt="2"/>
      <dgm:spPr/>
    </dgm:pt>
    <dgm:pt modelId="{D02661B0-A1FA-2D41-88D0-1FF6A57A81C3}" type="pres">
      <dgm:prSet presAssocID="{55E90619-2AEF-472C-A40C-EEDB1C00F406}" presName="text" presStyleLbl="fgAcc0" presStyleIdx="1" presStyleCnt="2">
        <dgm:presLayoutVars>
          <dgm:chPref val="3"/>
        </dgm:presLayoutVars>
      </dgm:prSet>
      <dgm:spPr/>
    </dgm:pt>
    <dgm:pt modelId="{D916131C-3849-1D49-94B2-E8C40E05F3CF}" type="pres">
      <dgm:prSet presAssocID="{55E90619-2AEF-472C-A40C-EEDB1C00F406}" presName="hierChild2" presStyleCnt="0"/>
      <dgm:spPr/>
    </dgm:pt>
  </dgm:ptLst>
  <dgm:cxnLst>
    <dgm:cxn modelId="{478B7059-96BA-47FF-8B49-950DC1CCD0F4}" srcId="{BBD40D3E-6F87-4243-B5AA-0BC03D172B6C}" destId="{58E2EDB8-C979-4578-99E8-F218B7F0B6E1}" srcOrd="0" destOrd="0" parTransId="{0C6159AD-7459-4058-8E62-6BD604CCB09D}" sibTransId="{3DCD21E2-66A7-4AE8-B35D-64CB0FD932C7}"/>
    <dgm:cxn modelId="{A9487F7A-076F-6D4A-9519-1B295A8627AB}" type="presOf" srcId="{58E2EDB8-C979-4578-99E8-F218B7F0B6E1}" destId="{987C0AE7-8347-EF43-BCE7-CA2B5F024374}" srcOrd="0" destOrd="0" presId="urn:microsoft.com/office/officeart/2005/8/layout/hierarchy1"/>
    <dgm:cxn modelId="{7BDEFD93-240B-E04D-8365-A452BE9EDFAC}" type="presOf" srcId="{55E90619-2AEF-472C-A40C-EEDB1C00F406}" destId="{D02661B0-A1FA-2D41-88D0-1FF6A57A81C3}" srcOrd="0" destOrd="0" presId="urn:microsoft.com/office/officeart/2005/8/layout/hierarchy1"/>
    <dgm:cxn modelId="{1C7180CA-9B3D-524B-AB2A-5C70C84380E1}" type="presOf" srcId="{BBD40D3E-6F87-4243-B5AA-0BC03D172B6C}" destId="{2C94A76B-9EA7-1B4A-B3AD-FBD95C5DB9D4}" srcOrd="0" destOrd="0" presId="urn:microsoft.com/office/officeart/2005/8/layout/hierarchy1"/>
    <dgm:cxn modelId="{9A1B0FD6-94F2-495E-8CE3-CEBC9FE5A6DB}" srcId="{BBD40D3E-6F87-4243-B5AA-0BC03D172B6C}" destId="{55E90619-2AEF-472C-A40C-EEDB1C00F406}" srcOrd="1" destOrd="0" parTransId="{79373429-EB2C-4B75-99C9-5C3AE6A5646F}" sibTransId="{ACD7D53B-A4F4-494C-A72F-8695E1436F39}"/>
    <dgm:cxn modelId="{AA546799-0FBD-4D4A-893B-62F07D998AF1}" type="presParOf" srcId="{2C94A76B-9EA7-1B4A-B3AD-FBD95C5DB9D4}" destId="{2BBB1ECC-F633-634D-8ED3-2F6064DAE5A4}" srcOrd="0" destOrd="0" presId="urn:microsoft.com/office/officeart/2005/8/layout/hierarchy1"/>
    <dgm:cxn modelId="{2C2B1CD0-9B3C-3743-B722-6165B8861863}" type="presParOf" srcId="{2BBB1ECC-F633-634D-8ED3-2F6064DAE5A4}" destId="{A142D75F-77FE-D14B-9060-AAEBE4088020}" srcOrd="0" destOrd="0" presId="urn:microsoft.com/office/officeart/2005/8/layout/hierarchy1"/>
    <dgm:cxn modelId="{F8FFDC69-41DE-3A42-9A2A-4043489B0947}" type="presParOf" srcId="{A142D75F-77FE-D14B-9060-AAEBE4088020}" destId="{71101C6F-DF8B-F941-A12F-85A33A027177}" srcOrd="0" destOrd="0" presId="urn:microsoft.com/office/officeart/2005/8/layout/hierarchy1"/>
    <dgm:cxn modelId="{61B433E1-DEBE-BE49-BAE0-680D040FEE64}" type="presParOf" srcId="{A142D75F-77FE-D14B-9060-AAEBE4088020}" destId="{987C0AE7-8347-EF43-BCE7-CA2B5F024374}" srcOrd="1" destOrd="0" presId="urn:microsoft.com/office/officeart/2005/8/layout/hierarchy1"/>
    <dgm:cxn modelId="{71B133E3-F035-DC48-8F80-0DF0329BBF49}" type="presParOf" srcId="{2BBB1ECC-F633-634D-8ED3-2F6064DAE5A4}" destId="{7AE2C119-208A-A645-AD30-B7DDAE0E68A4}" srcOrd="1" destOrd="0" presId="urn:microsoft.com/office/officeart/2005/8/layout/hierarchy1"/>
    <dgm:cxn modelId="{D79B2705-E1F2-B04A-ACF4-0DF4D8ACFD1E}" type="presParOf" srcId="{2C94A76B-9EA7-1B4A-B3AD-FBD95C5DB9D4}" destId="{526C6345-9F9A-344E-BDF2-F62B5BA57FA1}" srcOrd="1" destOrd="0" presId="urn:microsoft.com/office/officeart/2005/8/layout/hierarchy1"/>
    <dgm:cxn modelId="{BA1BB9B6-65A6-FF4A-8383-7B87D2616977}" type="presParOf" srcId="{526C6345-9F9A-344E-BDF2-F62B5BA57FA1}" destId="{7AA3BA72-F2DE-134D-9E69-06F10D6E338E}" srcOrd="0" destOrd="0" presId="urn:microsoft.com/office/officeart/2005/8/layout/hierarchy1"/>
    <dgm:cxn modelId="{796DE8C6-0F61-A44F-AF40-C07D1C342367}" type="presParOf" srcId="{7AA3BA72-F2DE-134D-9E69-06F10D6E338E}" destId="{54FF444C-1038-CE4B-97A7-BBAF61DB10C1}" srcOrd="0" destOrd="0" presId="urn:microsoft.com/office/officeart/2005/8/layout/hierarchy1"/>
    <dgm:cxn modelId="{2F8281E4-881B-0F4D-92FF-E0182D7CD22C}" type="presParOf" srcId="{7AA3BA72-F2DE-134D-9E69-06F10D6E338E}" destId="{D02661B0-A1FA-2D41-88D0-1FF6A57A81C3}" srcOrd="1" destOrd="0" presId="urn:microsoft.com/office/officeart/2005/8/layout/hierarchy1"/>
    <dgm:cxn modelId="{A082E172-7811-3040-B5D2-6E0566E3A188}" type="presParOf" srcId="{526C6345-9F9A-344E-BDF2-F62B5BA57FA1}" destId="{D916131C-3849-1D49-94B2-E8C40E05F3C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4BBB1-0815-463A-BC85-33BBD55721F8}">
      <dsp:nvSpPr>
        <dsp:cNvPr id="0" name=""/>
        <dsp:cNvSpPr/>
      </dsp:nvSpPr>
      <dsp:spPr>
        <a:xfrm>
          <a:off x="0" y="705"/>
          <a:ext cx="6669431" cy="5924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E5EF3-32B2-4846-B82F-67FEBADEE06E}">
      <dsp:nvSpPr>
        <dsp:cNvPr id="0" name=""/>
        <dsp:cNvSpPr/>
      </dsp:nvSpPr>
      <dsp:spPr>
        <a:xfrm>
          <a:off x="179222" y="134011"/>
          <a:ext cx="325858" cy="3258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C2D75-5A56-49E3-89C6-49253BCA97B7}">
      <dsp:nvSpPr>
        <dsp:cNvPr id="0" name=""/>
        <dsp:cNvSpPr/>
      </dsp:nvSpPr>
      <dsp:spPr>
        <a:xfrm>
          <a:off x="684303" y="705"/>
          <a:ext cx="5985127" cy="592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703" tIns="62703" rIns="62703" bIns="6270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distance_from_home</a:t>
          </a:r>
          <a:r>
            <a:rPr kumimoji="1"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- the distance from home where the transaction happened.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4303" y="705"/>
        <a:ext cx="5985127" cy="592470"/>
      </dsp:txXfrm>
    </dsp:sp>
    <dsp:sp modelId="{9D96E657-B104-492C-A5D5-041771908F28}">
      <dsp:nvSpPr>
        <dsp:cNvPr id="0" name=""/>
        <dsp:cNvSpPr/>
      </dsp:nvSpPr>
      <dsp:spPr>
        <a:xfrm>
          <a:off x="0" y="741293"/>
          <a:ext cx="6669431" cy="5924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93462-5B8E-4C75-AF6B-4EDF2A9F0ABE}">
      <dsp:nvSpPr>
        <dsp:cNvPr id="0" name=""/>
        <dsp:cNvSpPr/>
      </dsp:nvSpPr>
      <dsp:spPr>
        <a:xfrm>
          <a:off x="179222" y="874599"/>
          <a:ext cx="325858" cy="3258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17EE67-4840-4706-800C-FA3A5B457E47}">
      <dsp:nvSpPr>
        <dsp:cNvPr id="0" name=""/>
        <dsp:cNvSpPr/>
      </dsp:nvSpPr>
      <dsp:spPr>
        <a:xfrm>
          <a:off x="684303" y="741293"/>
          <a:ext cx="5985127" cy="592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703" tIns="62703" rIns="62703" bIns="6270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distance_from_last_transaction</a:t>
          </a:r>
          <a:r>
            <a:rPr kumimoji="1"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- the distance from last transaction happened.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4303" y="741293"/>
        <a:ext cx="5985127" cy="592470"/>
      </dsp:txXfrm>
    </dsp:sp>
    <dsp:sp modelId="{C88E585B-3F8D-4921-A2A6-6CBB07FC9CC0}">
      <dsp:nvSpPr>
        <dsp:cNvPr id="0" name=""/>
        <dsp:cNvSpPr/>
      </dsp:nvSpPr>
      <dsp:spPr>
        <a:xfrm>
          <a:off x="0" y="1481882"/>
          <a:ext cx="6669431" cy="5924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CFB3E-0A6C-4FE7-ACCC-B7F8E507076F}">
      <dsp:nvSpPr>
        <dsp:cNvPr id="0" name=""/>
        <dsp:cNvSpPr/>
      </dsp:nvSpPr>
      <dsp:spPr>
        <a:xfrm>
          <a:off x="179222" y="1615187"/>
          <a:ext cx="325858" cy="3258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AA47D-AEE3-4D05-9B6E-5941FAD96906}">
      <dsp:nvSpPr>
        <dsp:cNvPr id="0" name=""/>
        <dsp:cNvSpPr/>
      </dsp:nvSpPr>
      <dsp:spPr>
        <a:xfrm>
          <a:off x="684303" y="1481882"/>
          <a:ext cx="5985127" cy="592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703" tIns="62703" rIns="62703" bIns="6270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ratio_to_median_purchase_price</a:t>
          </a:r>
          <a:r>
            <a:rPr kumimoji="1"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- Ratio of purchased price transaction to median purchase price.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4303" y="1481882"/>
        <a:ext cx="5985127" cy="592470"/>
      </dsp:txXfrm>
    </dsp:sp>
    <dsp:sp modelId="{C14EA339-E463-4525-8B2A-B832B9FE6757}">
      <dsp:nvSpPr>
        <dsp:cNvPr id="0" name=""/>
        <dsp:cNvSpPr/>
      </dsp:nvSpPr>
      <dsp:spPr>
        <a:xfrm>
          <a:off x="0" y="2222470"/>
          <a:ext cx="6669431" cy="5924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EE0FF4-9CDB-4AEB-9E90-B1DE0314F805}">
      <dsp:nvSpPr>
        <dsp:cNvPr id="0" name=""/>
        <dsp:cNvSpPr/>
      </dsp:nvSpPr>
      <dsp:spPr>
        <a:xfrm>
          <a:off x="179222" y="2355776"/>
          <a:ext cx="325858" cy="3258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3EBB0-C7DB-4A44-B85D-0CE16673C781}">
      <dsp:nvSpPr>
        <dsp:cNvPr id="0" name=""/>
        <dsp:cNvSpPr/>
      </dsp:nvSpPr>
      <dsp:spPr>
        <a:xfrm>
          <a:off x="684303" y="2222470"/>
          <a:ext cx="5985127" cy="592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703" tIns="62703" rIns="62703" bIns="6270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repeat_retailer</a:t>
          </a:r>
          <a:r>
            <a:rPr kumimoji="1"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- Is the transaction happened from same retailer.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4303" y="2222470"/>
        <a:ext cx="5985127" cy="592470"/>
      </dsp:txXfrm>
    </dsp:sp>
    <dsp:sp modelId="{1E3459B6-9882-4B1B-BDAA-82DEB0E45ECD}">
      <dsp:nvSpPr>
        <dsp:cNvPr id="0" name=""/>
        <dsp:cNvSpPr/>
      </dsp:nvSpPr>
      <dsp:spPr>
        <a:xfrm>
          <a:off x="0" y="2963058"/>
          <a:ext cx="6669431" cy="5924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D3BC83-2C9E-4E48-AA45-516194D27A41}">
      <dsp:nvSpPr>
        <dsp:cNvPr id="0" name=""/>
        <dsp:cNvSpPr/>
      </dsp:nvSpPr>
      <dsp:spPr>
        <a:xfrm>
          <a:off x="179222" y="3096364"/>
          <a:ext cx="325858" cy="32585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7A3C4-9A2D-4DFC-A5F7-EE05F5864A36}">
      <dsp:nvSpPr>
        <dsp:cNvPr id="0" name=""/>
        <dsp:cNvSpPr/>
      </dsp:nvSpPr>
      <dsp:spPr>
        <a:xfrm>
          <a:off x="684303" y="2963058"/>
          <a:ext cx="5985127" cy="592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703" tIns="62703" rIns="62703" bIns="6270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used_chip</a:t>
          </a:r>
          <a:r>
            <a:rPr kumimoji="1"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- Is the transaction through chip (credit card).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4303" y="2963058"/>
        <a:ext cx="5985127" cy="592470"/>
      </dsp:txXfrm>
    </dsp:sp>
    <dsp:sp modelId="{007CF4F6-35FC-48BA-864A-D26BD2FFE500}">
      <dsp:nvSpPr>
        <dsp:cNvPr id="0" name=""/>
        <dsp:cNvSpPr/>
      </dsp:nvSpPr>
      <dsp:spPr>
        <a:xfrm>
          <a:off x="0" y="3703647"/>
          <a:ext cx="6669431" cy="5924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8874E-9F32-4BF1-8BAC-F0B08E18E109}">
      <dsp:nvSpPr>
        <dsp:cNvPr id="0" name=""/>
        <dsp:cNvSpPr/>
      </dsp:nvSpPr>
      <dsp:spPr>
        <a:xfrm>
          <a:off x="179222" y="3836953"/>
          <a:ext cx="325858" cy="32585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6D186-9407-4C4A-8F45-6203B5BD0CFF}">
      <dsp:nvSpPr>
        <dsp:cNvPr id="0" name=""/>
        <dsp:cNvSpPr/>
      </dsp:nvSpPr>
      <dsp:spPr>
        <a:xfrm>
          <a:off x="684303" y="3703647"/>
          <a:ext cx="5985127" cy="592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703" tIns="62703" rIns="62703" bIns="6270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used_pin_number</a:t>
          </a:r>
          <a:r>
            <a:rPr kumimoji="1"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- Is the transaction happened by using PIN number.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4303" y="3703647"/>
        <a:ext cx="5985127" cy="592470"/>
      </dsp:txXfrm>
    </dsp:sp>
    <dsp:sp modelId="{A500E66B-4080-4AAA-9275-2F608F75F401}">
      <dsp:nvSpPr>
        <dsp:cNvPr id="0" name=""/>
        <dsp:cNvSpPr/>
      </dsp:nvSpPr>
      <dsp:spPr>
        <a:xfrm>
          <a:off x="0" y="4444235"/>
          <a:ext cx="6669431" cy="5924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1291A-1C24-4EAD-8974-73E46CED5B03}">
      <dsp:nvSpPr>
        <dsp:cNvPr id="0" name=""/>
        <dsp:cNvSpPr/>
      </dsp:nvSpPr>
      <dsp:spPr>
        <a:xfrm>
          <a:off x="179222" y="4577541"/>
          <a:ext cx="325858" cy="32585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E83C1-6D43-4EE3-9EA9-CF920FF4D342}">
      <dsp:nvSpPr>
        <dsp:cNvPr id="0" name=""/>
        <dsp:cNvSpPr/>
      </dsp:nvSpPr>
      <dsp:spPr>
        <a:xfrm>
          <a:off x="684303" y="4444235"/>
          <a:ext cx="5985127" cy="592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703" tIns="62703" rIns="62703" bIns="6270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online_order</a:t>
          </a:r>
          <a:r>
            <a:rPr kumimoji="1"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- Is the transaction an online order.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4303" y="4444235"/>
        <a:ext cx="5985127" cy="592470"/>
      </dsp:txXfrm>
    </dsp:sp>
    <dsp:sp modelId="{447883A1-7AB3-4EE4-9C94-563E9729EE31}">
      <dsp:nvSpPr>
        <dsp:cNvPr id="0" name=""/>
        <dsp:cNvSpPr/>
      </dsp:nvSpPr>
      <dsp:spPr>
        <a:xfrm>
          <a:off x="0" y="5184823"/>
          <a:ext cx="6669431" cy="5924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18BA42-1F23-4CBC-978F-1E2FFAF7D76E}">
      <dsp:nvSpPr>
        <dsp:cNvPr id="0" name=""/>
        <dsp:cNvSpPr/>
      </dsp:nvSpPr>
      <dsp:spPr>
        <a:xfrm>
          <a:off x="179222" y="5318129"/>
          <a:ext cx="325858" cy="32585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480FF-5EDA-4A1D-A5F3-E6B2E0306B7C}">
      <dsp:nvSpPr>
        <dsp:cNvPr id="0" name=""/>
        <dsp:cNvSpPr/>
      </dsp:nvSpPr>
      <dsp:spPr>
        <a:xfrm>
          <a:off x="684303" y="5184823"/>
          <a:ext cx="5985127" cy="592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703" tIns="62703" rIns="62703" bIns="6270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fraud - Is the transaction fraudulent.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4303" y="5184823"/>
        <a:ext cx="5985127" cy="592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B6466-94AB-4496-8DB4-A56EE666A687}">
      <dsp:nvSpPr>
        <dsp:cNvPr id="0" name=""/>
        <dsp:cNvSpPr/>
      </dsp:nvSpPr>
      <dsp:spPr>
        <a:xfrm>
          <a:off x="763158" y="279966"/>
          <a:ext cx="1254945" cy="125494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0EC41-4CCE-40C7-B565-42BFC38419FB}">
      <dsp:nvSpPr>
        <dsp:cNvPr id="0" name=""/>
        <dsp:cNvSpPr/>
      </dsp:nvSpPr>
      <dsp:spPr>
        <a:xfrm>
          <a:off x="1030605" y="547413"/>
          <a:ext cx="720050" cy="7200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EAA32-57EC-4B0D-BB7F-88263DCDF6D3}">
      <dsp:nvSpPr>
        <dsp:cNvPr id="0" name=""/>
        <dsp:cNvSpPr/>
      </dsp:nvSpPr>
      <dsp:spPr>
        <a:xfrm>
          <a:off x="361987" y="1925796"/>
          <a:ext cx="20572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i="0" kern="1200"/>
            <a:t>Data Sampling</a:t>
          </a:r>
          <a:endParaRPr lang="en-US" sz="1600" kern="1200"/>
        </a:p>
      </dsp:txBody>
      <dsp:txXfrm>
        <a:off x="361987" y="1925796"/>
        <a:ext cx="2057287" cy="720000"/>
      </dsp:txXfrm>
    </dsp:sp>
    <dsp:sp modelId="{4B8E2A52-D508-4A50-A4E6-42FAC766EB04}">
      <dsp:nvSpPr>
        <dsp:cNvPr id="0" name=""/>
        <dsp:cNvSpPr/>
      </dsp:nvSpPr>
      <dsp:spPr>
        <a:xfrm>
          <a:off x="3180470" y="279966"/>
          <a:ext cx="1254945" cy="125494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4F320-773A-443B-B9ED-D521D2F44E18}">
      <dsp:nvSpPr>
        <dsp:cNvPr id="0" name=""/>
        <dsp:cNvSpPr/>
      </dsp:nvSpPr>
      <dsp:spPr>
        <a:xfrm>
          <a:off x="3447918" y="547413"/>
          <a:ext cx="720050" cy="7200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1D4FE-1108-4E47-BCEF-84E78E23115F}">
      <dsp:nvSpPr>
        <dsp:cNvPr id="0" name=""/>
        <dsp:cNvSpPr/>
      </dsp:nvSpPr>
      <dsp:spPr>
        <a:xfrm>
          <a:off x="2779299" y="1925796"/>
          <a:ext cx="20572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i="0" kern="1200"/>
            <a:t>Data Preparation</a:t>
          </a:r>
          <a:endParaRPr lang="en-US" sz="1600" kern="1200"/>
        </a:p>
      </dsp:txBody>
      <dsp:txXfrm>
        <a:off x="2779299" y="1925796"/>
        <a:ext cx="2057287" cy="720000"/>
      </dsp:txXfrm>
    </dsp:sp>
    <dsp:sp modelId="{0723CFA7-DE97-4F81-AE8E-3CA3CD3FF962}">
      <dsp:nvSpPr>
        <dsp:cNvPr id="0" name=""/>
        <dsp:cNvSpPr/>
      </dsp:nvSpPr>
      <dsp:spPr>
        <a:xfrm>
          <a:off x="5597783" y="279966"/>
          <a:ext cx="1254945" cy="125494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4CFDCC-F1D1-464F-A583-CB65F7EDA70F}">
      <dsp:nvSpPr>
        <dsp:cNvPr id="0" name=""/>
        <dsp:cNvSpPr/>
      </dsp:nvSpPr>
      <dsp:spPr>
        <a:xfrm>
          <a:off x="5865231" y="547413"/>
          <a:ext cx="720050" cy="7200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6AF92-7184-46FB-B71E-213BD17F62F9}">
      <dsp:nvSpPr>
        <dsp:cNvPr id="0" name=""/>
        <dsp:cNvSpPr/>
      </dsp:nvSpPr>
      <dsp:spPr>
        <a:xfrm>
          <a:off x="5196612" y="1925796"/>
          <a:ext cx="20572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i="0" kern="1200"/>
            <a:t>Training and Testing Split</a:t>
          </a:r>
          <a:endParaRPr lang="en-US" sz="1600" kern="1200"/>
        </a:p>
      </dsp:txBody>
      <dsp:txXfrm>
        <a:off x="5196612" y="1925796"/>
        <a:ext cx="2057287" cy="720000"/>
      </dsp:txXfrm>
    </dsp:sp>
    <dsp:sp modelId="{F30C47A0-4B8C-4ED8-B6C2-B037B12639A9}">
      <dsp:nvSpPr>
        <dsp:cNvPr id="0" name=""/>
        <dsp:cNvSpPr/>
      </dsp:nvSpPr>
      <dsp:spPr>
        <a:xfrm>
          <a:off x="8015096" y="279966"/>
          <a:ext cx="1254945" cy="125494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8F8D7B-F93B-4048-8739-66ED390ADADD}">
      <dsp:nvSpPr>
        <dsp:cNvPr id="0" name=""/>
        <dsp:cNvSpPr/>
      </dsp:nvSpPr>
      <dsp:spPr>
        <a:xfrm>
          <a:off x="8282543" y="547413"/>
          <a:ext cx="720050" cy="7200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FC786-BA3D-4F34-AB75-7D43B91DF465}">
      <dsp:nvSpPr>
        <dsp:cNvPr id="0" name=""/>
        <dsp:cNvSpPr/>
      </dsp:nvSpPr>
      <dsp:spPr>
        <a:xfrm>
          <a:off x="7613925" y="1925796"/>
          <a:ext cx="20572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i="0" kern="1200"/>
            <a:t>Feature Scaling</a:t>
          </a:r>
          <a:endParaRPr lang="en-US" sz="1600" kern="1200"/>
        </a:p>
      </dsp:txBody>
      <dsp:txXfrm>
        <a:off x="7613925" y="1925796"/>
        <a:ext cx="2057287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14602-E604-694E-A875-BECCFAA90A80}">
      <dsp:nvSpPr>
        <dsp:cNvPr id="0" name=""/>
        <dsp:cNvSpPr/>
      </dsp:nvSpPr>
      <dsp:spPr>
        <a:xfrm>
          <a:off x="0" y="113817"/>
          <a:ext cx="4996207" cy="2744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TPR</a:t>
          </a:r>
          <a:r>
            <a:rPr lang="zh-CN" sz="2300" kern="1200"/>
            <a:t> </a:t>
          </a:r>
          <a:r>
            <a:rPr lang="en-US" sz="2300" kern="1200"/>
            <a:t>is the ratio of transactions correctly identified by the model as fraudulent to the total number of actual fraudulent transactions.</a:t>
          </a:r>
        </a:p>
      </dsp:txBody>
      <dsp:txXfrm>
        <a:off x="133991" y="247808"/>
        <a:ext cx="4728225" cy="2476838"/>
      </dsp:txXfrm>
    </dsp:sp>
    <dsp:sp modelId="{8091E242-FCC8-E54D-9073-6B926341FF36}">
      <dsp:nvSpPr>
        <dsp:cNvPr id="0" name=""/>
        <dsp:cNvSpPr/>
      </dsp:nvSpPr>
      <dsp:spPr>
        <a:xfrm>
          <a:off x="0" y="2924878"/>
          <a:ext cx="4996207" cy="2744820"/>
        </a:xfrm>
        <a:prstGeom prst="roundRect">
          <a:avLst/>
        </a:prstGeom>
        <a:solidFill>
          <a:schemeClr val="accent2">
            <a:hueOff val="2999665"/>
            <a:satOff val="-10248"/>
            <a:lumOff val="-107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TNR is the ratio of transactions correctly identified by the model as non-fraudulent to the total number of actual non-fraudulent transactions.</a:t>
          </a:r>
        </a:p>
      </dsp:txBody>
      <dsp:txXfrm>
        <a:off x="133991" y="3058869"/>
        <a:ext cx="4728225" cy="24768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101C6F-DF8B-F941-A12F-85A33A027177}">
      <dsp:nvSpPr>
        <dsp:cNvPr id="0" name=""/>
        <dsp:cNvSpPr/>
      </dsp:nvSpPr>
      <dsp:spPr>
        <a:xfrm>
          <a:off x="86794" y="606"/>
          <a:ext cx="4686893" cy="29761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7C0AE7-8347-EF43-BCE7-CA2B5F024374}">
      <dsp:nvSpPr>
        <dsp:cNvPr id="0" name=""/>
        <dsp:cNvSpPr/>
      </dsp:nvSpPr>
      <dsp:spPr>
        <a:xfrm>
          <a:off x="607560" y="495334"/>
          <a:ext cx="4686893" cy="29761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300" kern="1200">
              <a:latin typeface="Times New Roman" panose="02020603050405020304" pitchFamily="18" charset="0"/>
              <a:cs typeface="Times New Roman" panose="02020603050405020304" pitchFamily="18" charset="0"/>
            </a:rPr>
            <a:t>Handling Imbalanced Data: Random Forest is better equipped to handle imbalanced datasets. It can still produce reliable predictions even when the fraudulent class is much smaller than the non-fraudulent class.</a:t>
          </a:r>
          <a:endParaRPr lang="en-US" sz="23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4729" y="582503"/>
        <a:ext cx="4512555" cy="2801839"/>
      </dsp:txXfrm>
    </dsp:sp>
    <dsp:sp modelId="{54FF444C-1038-CE4B-97A7-BBAF61DB10C1}">
      <dsp:nvSpPr>
        <dsp:cNvPr id="0" name=""/>
        <dsp:cNvSpPr/>
      </dsp:nvSpPr>
      <dsp:spPr>
        <a:xfrm>
          <a:off x="5815219" y="606"/>
          <a:ext cx="4686893" cy="29761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2661B0-A1FA-2D41-88D0-1FF6A57A81C3}">
      <dsp:nvSpPr>
        <dsp:cNvPr id="0" name=""/>
        <dsp:cNvSpPr/>
      </dsp:nvSpPr>
      <dsp:spPr>
        <a:xfrm>
          <a:off x="6335985" y="495334"/>
          <a:ext cx="4686893" cy="29761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300" kern="1200">
              <a:latin typeface="Times New Roman" panose="02020603050405020304" pitchFamily="18" charset="0"/>
              <a:cs typeface="Times New Roman" panose="02020603050405020304" pitchFamily="18" charset="0"/>
            </a:rPr>
            <a:t>Bias towards Majority Class: LDA, being a linear classifier, may struggle with highly imbalanced data, often becoming biased towards the majority class (non-fraudulent transactions). This can lead to a high number of false negatives, where fraudulent transactions are incorrectly classified as legitimate.</a:t>
          </a:r>
          <a:endParaRPr lang="en-US" sz="23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423154" y="582503"/>
        <a:ext cx="4512555" cy="28018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C2517-E219-0746-8A1E-5A3799CA0088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87FFD-1BED-BE46-AEDC-A1A92C9840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7929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87FFD-1BED-BE46-AEDC-A1A92C98408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233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9251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5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8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5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25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69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86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99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2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6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cap="all" spc="2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2/24/25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cap="none" spc="2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910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none" spc="38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 spc="18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0" kern="1200" spc="18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 spc="18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0" kern="1200" spc="18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 spc="18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creditcardguide.com/chase-sapphire-reserve-vs-citi-prestige-vs-amex-platinum-vs-chase-ritz-carlton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/dhanushnarayananr/credit-card-frau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D53A43-B7A6-3E9C-C0AB-AD4332B75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7020" y="774385"/>
            <a:ext cx="6119131" cy="2249790"/>
          </a:xfrm>
        </p:spPr>
        <p:txBody>
          <a:bodyPr>
            <a:normAutofit/>
          </a:bodyPr>
          <a:lstStyle/>
          <a:p>
            <a:r>
              <a:rPr kumimoji="1" lang="en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Card Fraud Detection </a:t>
            </a:r>
            <a:endParaRPr kumimoji="1" lang="zh-CN" alt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2EC2FF-6627-8B18-5B87-D41ADFC6A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779" y="4113213"/>
            <a:ext cx="6125372" cy="1655762"/>
          </a:xfrm>
        </p:spPr>
        <p:txBody>
          <a:bodyPr>
            <a:normAutofit/>
          </a:bodyPr>
          <a:lstStyle/>
          <a:p>
            <a:r>
              <a:rPr kumimoji="1" lang="en-US" altLang="zh-CN"/>
              <a:t>Zhenghao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endParaRPr kumimoji="1" lang="zh-CN" altLang="en-US" dirty="0"/>
          </a:p>
        </p:txBody>
      </p:sp>
      <p:pic>
        <p:nvPicPr>
          <p:cNvPr id="4" name="Picture 3" descr="三角形抽象背景">
            <a:extLst>
              <a:ext uri="{FF2B5EF4-FFF2-40B4-BE49-F238E27FC236}">
                <a16:creationId xmlns:a16="http://schemas.microsoft.com/office/drawing/2014/main" id="{16611999-8A90-749B-C319-3E5938EB4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5" r="34576" b="-1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832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FFEBD39-A35D-94ED-1443-5489D6DDA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540033"/>
            <a:ext cx="4371974" cy="1331604"/>
          </a:xfrm>
        </p:spPr>
        <p:txBody>
          <a:bodyPr anchor="b">
            <a:normAutofit/>
          </a:bodyPr>
          <a:lstStyle/>
          <a:p>
            <a:pPr algn="ctr"/>
            <a:r>
              <a:rPr kumimoji="1"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kumimoji="1"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kumimoji="1" lang="zh-CN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kumimoji="1" lang="zh-CN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2F3143-306D-9B21-8FFE-D93E727EC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7" y="2759076"/>
            <a:ext cx="4054763" cy="3891105"/>
          </a:xfrm>
        </p:spPr>
        <p:txBody>
          <a:bodyPr>
            <a:normAutofit fontScale="47500" lnSpcReduction="20000"/>
          </a:bodyPr>
          <a:lstStyle/>
          <a:p>
            <a:r>
              <a:rPr lang="en-US" altLang="zh-CN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Logistics</a:t>
            </a:r>
            <a:r>
              <a:rPr lang="zh-CN" alt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  <a:p>
            <a:r>
              <a:rPr lang="en-US" altLang="zh-CN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K-NN</a:t>
            </a:r>
          </a:p>
          <a:p>
            <a:r>
              <a:rPr lang="en-US" altLang="zh-CN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zh-CN" alt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</a:p>
          <a:p>
            <a:r>
              <a:rPr lang="en-US" altLang="zh-CN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zh-CN" alt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Forest</a:t>
            </a:r>
          </a:p>
          <a:p>
            <a:r>
              <a:rPr lang="en-US" altLang="zh-CN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zh-CN" alt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Discriminant</a:t>
            </a:r>
          </a:p>
          <a:p>
            <a:r>
              <a:rPr lang="en-US" altLang="zh-CN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</a:t>
            </a:r>
            <a:r>
              <a:rPr lang="zh-CN" alt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</a:t>
            </a:r>
          </a:p>
          <a:p>
            <a:r>
              <a:rPr lang="en-US" altLang="zh-CN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lang="zh-CN" alt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(Linear,</a:t>
            </a:r>
            <a:r>
              <a:rPr lang="zh-CN" alt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Gaussian,</a:t>
            </a:r>
            <a:r>
              <a:rPr lang="zh-CN" alt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内容占位符 4" descr="图形用户界面, 应用程序&#10;&#10;描述已自动生成">
            <a:extLst>
              <a:ext uri="{FF2B5EF4-FFF2-40B4-BE49-F238E27FC236}">
                <a16:creationId xmlns:a16="http://schemas.microsoft.com/office/drawing/2014/main" id="{B166F998-57B3-4C3E-8361-CB52F2265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466" y="540033"/>
            <a:ext cx="5775279" cy="57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70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4B4EBC3-BAE5-FECD-D839-50F2D19A1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1079500"/>
            <a:ext cx="3904750" cy="4689475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TNR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8">
            <a:extLst>
              <a:ext uri="{FF2B5EF4-FFF2-40B4-BE49-F238E27FC236}">
                <a16:creationId xmlns:a16="http://schemas.microsoft.com/office/drawing/2014/main" id="{85962CD9-8C96-F981-82F2-978FFFA037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5615856"/>
              </p:ext>
            </p:extLst>
          </p:nvPr>
        </p:nvGraphicFramePr>
        <p:xfrm>
          <a:off x="6654799" y="531814"/>
          <a:ext cx="4996207" cy="578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208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D9F6A9A1-308F-E9C8-8C94-D3A2713EA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32" y="1156024"/>
            <a:ext cx="4488873" cy="9208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 table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内容占位符 6" descr="日历&#10;&#10;低可信度描述已自动生成">
            <a:extLst>
              <a:ext uri="{FF2B5EF4-FFF2-40B4-BE49-F238E27FC236}">
                <a16:creationId xmlns:a16="http://schemas.microsoft.com/office/drawing/2014/main" id="{8DBDA711-9492-2D32-0383-38B79F35F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711" y="1172017"/>
            <a:ext cx="6890913" cy="40828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83BF125-266B-D4A6-80B2-F18B245E5EC3}"/>
              </a:ext>
            </a:extLst>
          </p:cNvPr>
          <p:cNvSpPr txBox="1"/>
          <p:nvPr/>
        </p:nvSpPr>
        <p:spPr>
          <a:xfrm>
            <a:off x="759371" y="2827507"/>
            <a:ext cx="3467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Red represents the highest value</a:t>
            </a:r>
          </a:p>
          <a:p>
            <a:r>
              <a:rPr kumimoji="1" lang="en" altLang="zh-CN" dirty="0"/>
              <a:t>Green represents the lowest value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9253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5898E3-B9FD-FEBF-4C41-D0633BD4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3910" y="540033"/>
            <a:ext cx="4426782" cy="1331604"/>
          </a:xfrm>
        </p:spPr>
        <p:txBody>
          <a:bodyPr anchor="b">
            <a:normAutofit fontScale="90000"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 table</a:t>
            </a:r>
            <a:br>
              <a:rPr kumimoji="1" lang="en" altLang="zh-CN" dirty="0"/>
            </a:br>
            <a:endParaRPr kumimoji="1" lang="zh-CN" altLang="en-US" dirty="0"/>
          </a:p>
        </p:txBody>
      </p:sp>
      <p:pic>
        <p:nvPicPr>
          <p:cNvPr id="4" name="内容占位符 6" descr="日历&#10;&#10;低可信度描述已自动生成">
            <a:extLst>
              <a:ext uri="{FF2B5EF4-FFF2-40B4-BE49-F238E27FC236}">
                <a16:creationId xmlns:a16="http://schemas.microsoft.com/office/drawing/2014/main" id="{0479E899-E91F-EF86-C3A7-492C653DB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89" y="1947544"/>
            <a:ext cx="5554982" cy="329132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073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F17D0F-DABD-97AA-39ED-E08C12B50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276" y="2759076"/>
            <a:ext cx="4460874" cy="3009899"/>
          </a:xfrm>
        </p:spPr>
        <p:txBody>
          <a:bodyPr>
            <a:normAutofit/>
          </a:bodyPr>
          <a:lstStyle/>
          <a:p>
            <a:r>
              <a:rPr lang="en-US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Forest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highest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highest</a:t>
            </a:r>
            <a:r>
              <a:rPr lang="zh-CN" altLang="en-US" dirty="0"/>
              <a:t> </a:t>
            </a:r>
            <a:r>
              <a:rPr lang="en-US" altLang="zh-CN" dirty="0"/>
              <a:t>TPR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TNR.</a:t>
            </a:r>
          </a:p>
          <a:p>
            <a:r>
              <a:rPr lang="en-US" altLang="zh-CN" dirty="0"/>
              <a:t>LDA</a:t>
            </a:r>
            <a:r>
              <a:rPr lang="zh-CN" altLang="en-US" dirty="0"/>
              <a:t> </a:t>
            </a:r>
            <a:r>
              <a:rPr lang="en-US" altLang="zh-CN" dirty="0"/>
              <a:t>(Linear</a:t>
            </a:r>
            <a:r>
              <a:rPr lang="zh-CN" altLang="en-US" dirty="0"/>
              <a:t> </a:t>
            </a:r>
            <a:r>
              <a:rPr lang="en-US" altLang="zh-CN" dirty="0"/>
              <a:t>Discriminant)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lowest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lowest</a:t>
            </a:r>
            <a:r>
              <a:rPr lang="zh-CN" altLang="en-US" dirty="0"/>
              <a:t> </a:t>
            </a:r>
            <a:r>
              <a:rPr lang="en-US" altLang="zh-CN" dirty="0"/>
              <a:t>TPR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TNR.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67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6605A6-6507-3396-4BFB-AC8FEFCA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0" y="1011237"/>
            <a:ext cx="6120000" cy="860400"/>
          </a:xfrm>
        </p:spPr>
        <p:txBody>
          <a:bodyPr anchor="b">
            <a:norm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13102954-0D7A-EBCB-D3DC-7629754AD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09" r="6214" b="-1"/>
          <a:stretch/>
        </p:blipFill>
        <p:spPr>
          <a:xfrm>
            <a:off x="20" y="10"/>
            <a:ext cx="3870969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27C7EB-950B-B6B3-21D1-6234C138B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50" y="2759077"/>
            <a:ext cx="6120000" cy="3087686"/>
          </a:xfrm>
        </p:spPr>
        <p:txBody>
          <a:bodyPr>
            <a:normAutofit/>
          </a:bodyPr>
          <a:lstStyle/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forests and decision trees performed best in this analysis, particularly in terms of accuracy, true case rate (TPR), and true negative case rate (TNR).</a:t>
            </a:r>
          </a:p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and LDA, while decent in overall accuracy, fall short in the more critical fraud detection (TPR)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535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15E9EC6-82DD-92A0-50F9-D4447FAA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>
            <a:normAutofit/>
          </a:bodyPr>
          <a:lstStyle/>
          <a:p>
            <a:pPr algn="ctr"/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883A8D1-ED1B-47A1-AA44-289C080E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329D1C37-C807-8E1D-46F5-DD92026569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836891"/>
              </p:ext>
            </p:extLst>
          </p:nvPr>
        </p:nvGraphicFramePr>
        <p:xfrm>
          <a:off x="541338" y="2843212"/>
          <a:ext cx="11109674" cy="3472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0828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22" name="Freeform: Shape 9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10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" name="Straight Connector 12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B6725EE-7DE6-87B9-6EFE-1C892A215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976" y="1079500"/>
            <a:ext cx="4456328" cy="2138400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kumimoji="1" lang="en-US" altLang="zh-CN" cap="all" spc="400"/>
              <a:t>Thank You</a:t>
            </a:r>
            <a:r>
              <a:rPr kumimoji="1" lang="zh-CN" altLang="en-US" cap="all" spc="400"/>
              <a:t>！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77D5044-C0FC-41BD-921B-D2CEA70F4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759198" y="604046"/>
            <a:ext cx="464739" cy="464739"/>
          </a:xfrm>
          <a:custGeom>
            <a:avLst/>
            <a:gdLst>
              <a:gd name="connsiteX0" fmla="*/ 464132 w 464739"/>
              <a:gd name="connsiteY0" fmla="*/ 463881 h 464739"/>
              <a:gd name="connsiteX1" fmla="*/ 463891 w 464739"/>
              <a:gd name="connsiteY1" fmla="*/ 463892 h 464739"/>
              <a:gd name="connsiteX2" fmla="*/ 463880 w 464739"/>
              <a:gd name="connsiteY2" fmla="*/ 464132 h 464739"/>
              <a:gd name="connsiteX3" fmla="*/ 463651 w 464739"/>
              <a:gd name="connsiteY3" fmla="*/ 463904 h 464739"/>
              <a:gd name="connsiteX4" fmla="*/ 446142 w 464739"/>
              <a:gd name="connsiteY4" fmla="*/ 464739 h 464739"/>
              <a:gd name="connsiteX5" fmla="*/ 130673 w 464739"/>
              <a:gd name="connsiteY5" fmla="*/ 334067 h 464739"/>
              <a:gd name="connsiteX6" fmla="*/ 0 w 464739"/>
              <a:gd name="connsiteY6" fmla="*/ 18597 h 464739"/>
              <a:gd name="connsiteX7" fmla="*/ 836 w 464739"/>
              <a:gd name="connsiteY7" fmla="*/ 1089 h 464739"/>
              <a:gd name="connsiteX8" fmla="*/ 607 w 464739"/>
              <a:gd name="connsiteY8" fmla="*/ 859 h 464739"/>
              <a:gd name="connsiteX9" fmla="*/ 848 w 464739"/>
              <a:gd name="connsiteY9" fmla="*/ 848 h 464739"/>
              <a:gd name="connsiteX10" fmla="*/ 859 w 464739"/>
              <a:gd name="connsiteY10" fmla="*/ 607 h 464739"/>
              <a:gd name="connsiteX11" fmla="*/ 1089 w 464739"/>
              <a:gd name="connsiteY11" fmla="*/ 836 h 464739"/>
              <a:gd name="connsiteX12" fmla="*/ 18597 w 464739"/>
              <a:gd name="connsiteY12" fmla="*/ 0 h 464739"/>
              <a:gd name="connsiteX13" fmla="*/ 334067 w 464739"/>
              <a:gd name="connsiteY13" fmla="*/ 130672 h 464739"/>
              <a:gd name="connsiteX14" fmla="*/ 464739 w 464739"/>
              <a:gd name="connsiteY14" fmla="*/ 446142 h 464739"/>
              <a:gd name="connsiteX15" fmla="*/ 463903 w 464739"/>
              <a:gd name="connsiteY15" fmla="*/ 463652 h 46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4739" h="464739">
                <a:moveTo>
                  <a:pt x="464132" y="463881"/>
                </a:moveTo>
                <a:lnTo>
                  <a:pt x="463891" y="463892"/>
                </a:lnTo>
                <a:lnTo>
                  <a:pt x="463880" y="464132"/>
                </a:lnTo>
                <a:lnTo>
                  <a:pt x="463651" y="463904"/>
                </a:lnTo>
                <a:lnTo>
                  <a:pt x="446142" y="464739"/>
                </a:lnTo>
                <a:cubicBezTo>
                  <a:pt x="331965" y="464739"/>
                  <a:pt x="217787" y="421182"/>
                  <a:pt x="130673" y="334067"/>
                </a:cubicBezTo>
                <a:cubicBezTo>
                  <a:pt x="43558" y="246953"/>
                  <a:pt x="1" y="132775"/>
                  <a:pt x="0" y="18597"/>
                </a:cubicBezTo>
                <a:lnTo>
                  <a:pt x="836" y="1089"/>
                </a:lnTo>
                <a:lnTo>
                  <a:pt x="607" y="859"/>
                </a:lnTo>
                <a:lnTo>
                  <a:pt x="848" y="848"/>
                </a:lnTo>
                <a:lnTo>
                  <a:pt x="859" y="607"/>
                </a:lnTo>
                <a:lnTo>
                  <a:pt x="1089" y="836"/>
                </a:lnTo>
                <a:lnTo>
                  <a:pt x="18597" y="0"/>
                </a:lnTo>
                <a:cubicBezTo>
                  <a:pt x="132775" y="0"/>
                  <a:pt x="246952" y="43557"/>
                  <a:pt x="334067" y="130672"/>
                </a:cubicBezTo>
                <a:cubicBezTo>
                  <a:pt x="421182" y="217787"/>
                  <a:pt x="464739" y="331964"/>
                  <a:pt x="464739" y="446142"/>
                </a:cubicBezTo>
                <a:lnTo>
                  <a:pt x="463903" y="4636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40C59C6-5DFE-4F83-A118-7B0F1AD93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07906" y="2694497"/>
            <a:ext cx="2287608" cy="3232926"/>
          </a:xfrm>
          <a:custGeom>
            <a:avLst/>
            <a:gdLst>
              <a:gd name="connsiteX0" fmla="*/ 1143804 w 2287608"/>
              <a:gd name="connsiteY0" fmla="*/ 1916209 h 3232926"/>
              <a:gd name="connsiteX1" fmla="*/ 1140311 w 2287608"/>
              <a:gd name="connsiteY1" fmla="*/ 1919384 h 3232926"/>
              <a:gd name="connsiteX2" fmla="*/ 1136818 w 2287608"/>
              <a:gd name="connsiteY2" fmla="*/ 1916209 h 3232926"/>
              <a:gd name="connsiteX3" fmla="*/ 1136818 w 2287608"/>
              <a:gd name="connsiteY3" fmla="*/ 1922559 h 3232926"/>
              <a:gd name="connsiteX4" fmla="*/ 1117018 w 2287608"/>
              <a:gd name="connsiteY4" fmla="*/ 1940554 h 3232926"/>
              <a:gd name="connsiteX5" fmla="*/ 854401 w 2287608"/>
              <a:gd name="connsiteY5" fmla="*/ 2574568 h 3232926"/>
              <a:gd name="connsiteX6" fmla="*/ 1117018 w 2287608"/>
              <a:gd name="connsiteY6" fmla="*/ 3208581 h 3232926"/>
              <a:gd name="connsiteX7" fmla="*/ 1136818 w 2287608"/>
              <a:gd name="connsiteY7" fmla="*/ 3226577 h 3232926"/>
              <a:gd name="connsiteX8" fmla="*/ 1136818 w 2287608"/>
              <a:gd name="connsiteY8" fmla="*/ 3232926 h 3232926"/>
              <a:gd name="connsiteX9" fmla="*/ 1140311 w 2287608"/>
              <a:gd name="connsiteY9" fmla="*/ 3229751 h 3232926"/>
              <a:gd name="connsiteX10" fmla="*/ 1143804 w 2287608"/>
              <a:gd name="connsiteY10" fmla="*/ 3232926 h 3232926"/>
              <a:gd name="connsiteX11" fmla="*/ 1143804 w 2287608"/>
              <a:gd name="connsiteY11" fmla="*/ 3226577 h 3232926"/>
              <a:gd name="connsiteX12" fmla="*/ 1163604 w 2287608"/>
              <a:gd name="connsiteY12" fmla="*/ 3208581 h 3232926"/>
              <a:gd name="connsiteX13" fmla="*/ 1426221 w 2287608"/>
              <a:gd name="connsiteY13" fmla="*/ 2574567 h 3232926"/>
              <a:gd name="connsiteX14" fmla="*/ 1163604 w 2287608"/>
              <a:gd name="connsiteY14" fmla="*/ 1940554 h 3232926"/>
              <a:gd name="connsiteX15" fmla="*/ 1143804 w 2287608"/>
              <a:gd name="connsiteY15" fmla="*/ 1922558 h 3232926"/>
              <a:gd name="connsiteX16" fmla="*/ 1140312 w 2287608"/>
              <a:gd name="connsiteY16" fmla="*/ 1494239 h 3232926"/>
              <a:gd name="connsiteX17" fmla="*/ 1134813 w 2287608"/>
              <a:gd name="connsiteY17" fmla="*/ 1497413 h 3232926"/>
              <a:gd name="connsiteX18" fmla="*/ 1109328 w 2287608"/>
              <a:gd name="connsiteY18" fmla="*/ 1489264 h 3232926"/>
              <a:gd name="connsiteX19" fmla="*/ 428947 w 2287608"/>
              <a:gd name="connsiteY19" fmla="*/ 1578838 h 3232926"/>
              <a:gd name="connsiteX20" fmla="*/ 11185 w 2287608"/>
              <a:gd name="connsiteY20" fmla="*/ 2123278 h 3232926"/>
              <a:gd name="connsiteX21" fmla="*/ 5499 w 2287608"/>
              <a:gd name="connsiteY21" fmla="*/ 2149423 h 3232926"/>
              <a:gd name="connsiteX22" fmla="*/ 0 w 2287608"/>
              <a:gd name="connsiteY22" fmla="*/ 2152597 h 3232926"/>
              <a:gd name="connsiteX23" fmla="*/ 4497 w 2287608"/>
              <a:gd name="connsiteY23" fmla="*/ 2154035 h 3232926"/>
              <a:gd name="connsiteX24" fmla="*/ 3493 w 2287608"/>
              <a:gd name="connsiteY24" fmla="*/ 2158648 h 3232926"/>
              <a:gd name="connsiteX25" fmla="*/ 8992 w 2287608"/>
              <a:gd name="connsiteY25" fmla="*/ 2155473 h 3232926"/>
              <a:gd name="connsiteX26" fmla="*/ 34477 w 2287608"/>
              <a:gd name="connsiteY26" fmla="*/ 2163622 h 3232926"/>
              <a:gd name="connsiteX27" fmla="*/ 290620 w 2287608"/>
              <a:gd name="connsiteY27" fmla="*/ 2194022 h 3232926"/>
              <a:gd name="connsiteX28" fmla="*/ 714858 w 2287608"/>
              <a:gd name="connsiteY28" fmla="*/ 2074049 h 3232926"/>
              <a:gd name="connsiteX29" fmla="*/ 1132621 w 2287608"/>
              <a:gd name="connsiteY29" fmla="*/ 1529609 h 3232926"/>
              <a:gd name="connsiteX30" fmla="*/ 1138305 w 2287608"/>
              <a:gd name="connsiteY30" fmla="*/ 1503464 h 3232926"/>
              <a:gd name="connsiteX31" fmla="*/ 1143804 w 2287608"/>
              <a:gd name="connsiteY31" fmla="*/ 1500289 h 3232926"/>
              <a:gd name="connsiteX32" fmla="*/ 1139308 w 2287608"/>
              <a:gd name="connsiteY32" fmla="*/ 1498852 h 3232926"/>
              <a:gd name="connsiteX33" fmla="*/ 2069415 w 2287608"/>
              <a:gd name="connsiteY33" fmla="*/ 1747063 h 3232926"/>
              <a:gd name="connsiteX34" fmla="*/ 1858661 w 2287608"/>
              <a:gd name="connsiteY34" fmla="*/ 1578837 h 3232926"/>
              <a:gd name="connsiteX35" fmla="*/ 1178281 w 2287608"/>
              <a:gd name="connsiteY35" fmla="*/ 1489263 h 3232926"/>
              <a:gd name="connsiteX36" fmla="*/ 1152796 w 2287608"/>
              <a:gd name="connsiteY36" fmla="*/ 1497412 h 3232926"/>
              <a:gd name="connsiteX37" fmla="*/ 1147297 w 2287608"/>
              <a:gd name="connsiteY37" fmla="*/ 1494238 h 3232926"/>
              <a:gd name="connsiteX38" fmla="*/ 1148300 w 2287608"/>
              <a:gd name="connsiteY38" fmla="*/ 1498851 h 3232926"/>
              <a:gd name="connsiteX39" fmla="*/ 1143804 w 2287608"/>
              <a:gd name="connsiteY39" fmla="*/ 1500288 h 3232926"/>
              <a:gd name="connsiteX40" fmla="*/ 1149304 w 2287608"/>
              <a:gd name="connsiteY40" fmla="*/ 1503463 h 3232926"/>
              <a:gd name="connsiteX41" fmla="*/ 1154988 w 2287608"/>
              <a:gd name="connsiteY41" fmla="*/ 1529608 h 3232926"/>
              <a:gd name="connsiteX42" fmla="*/ 1572751 w 2287608"/>
              <a:gd name="connsiteY42" fmla="*/ 2074048 h 3232926"/>
              <a:gd name="connsiteX43" fmla="*/ 1996989 w 2287608"/>
              <a:gd name="connsiteY43" fmla="*/ 2194021 h 3232926"/>
              <a:gd name="connsiteX44" fmla="*/ 2253131 w 2287608"/>
              <a:gd name="connsiteY44" fmla="*/ 2163621 h 3232926"/>
              <a:gd name="connsiteX45" fmla="*/ 2278616 w 2287608"/>
              <a:gd name="connsiteY45" fmla="*/ 2155472 h 3232926"/>
              <a:gd name="connsiteX46" fmla="*/ 2284115 w 2287608"/>
              <a:gd name="connsiteY46" fmla="*/ 2158647 h 3232926"/>
              <a:gd name="connsiteX47" fmla="*/ 2283112 w 2287608"/>
              <a:gd name="connsiteY47" fmla="*/ 2154034 h 3232926"/>
              <a:gd name="connsiteX48" fmla="*/ 2287608 w 2287608"/>
              <a:gd name="connsiteY48" fmla="*/ 2152596 h 3232926"/>
              <a:gd name="connsiteX49" fmla="*/ 2282109 w 2287608"/>
              <a:gd name="connsiteY49" fmla="*/ 2149422 h 3232926"/>
              <a:gd name="connsiteX50" fmla="*/ 2276424 w 2287608"/>
              <a:gd name="connsiteY50" fmla="*/ 2123277 h 3232926"/>
              <a:gd name="connsiteX51" fmla="*/ 2069415 w 2287608"/>
              <a:gd name="connsiteY51" fmla="*/ 1747063 h 3232926"/>
              <a:gd name="connsiteX52" fmla="*/ 1140311 w 2287608"/>
              <a:gd name="connsiteY52" fmla="*/ 779689 h 3232926"/>
              <a:gd name="connsiteX53" fmla="*/ 1134812 w 2287608"/>
              <a:gd name="connsiteY53" fmla="*/ 782863 h 3232926"/>
              <a:gd name="connsiteX54" fmla="*/ 1109328 w 2287608"/>
              <a:gd name="connsiteY54" fmla="*/ 774714 h 3232926"/>
              <a:gd name="connsiteX55" fmla="*/ 428947 w 2287608"/>
              <a:gd name="connsiteY55" fmla="*/ 864288 h 3232926"/>
              <a:gd name="connsiteX56" fmla="*/ 11185 w 2287608"/>
              <a:gd name="connsiteY56" fmla="*/ 1408728 h 3232926"/>
              <a:gd name="connsiteX57" fmla="*/ 5499 w 2287608"/>
              <a:gd name="connsiteY57" fmla="*/ 1434873 h 3232926"/>
              <a:gd name="connsiteX58" fmla="*/ 0 w 2287608"/>
              <a:gd name="connsiteY58" fmla="*/ 1438047 h 3232926"/>
              <a:gd name="connsiteX59" fmla="*/ 4497 w 2287608"/>
              <a:gd name="connsiteY59" fmla="*/ 1439485 h 3232926"/>
              <a:gd name="connsiteX60" fmla="*/ 3493 w 2287608"/>
              <a:gd name="connsiteY60" fmla="*/ 1444098 h 3232926"/>
              <a:gd name="connsiteX61" fmla="*/ 8992 w 2287608"/>
              <a:gd name="connsiteY61" fmla="*/ 1440923 h 3232926"/>
              <a:gd name="connsiteX62" fmla="*/ 34477 w 2287608"/>
              <a:gd name="connsiteY62" fmla="*/ 1449072 h 3232926"/>
              <a:gd name="connsiteX63" fmla="*/ 290620 w 2287608"/>
              <a:gd name="connsiteY63" fmla="*/ 1479472 h 3232926"/>
              <a:gd name="connsiteX64" fmla="*/ 714858 w 2287608"/>
              <a:gd name="connsiteY64" fmla="*/ 1359499 h 3232926"/>
              <a:gd name="connsiteX65" fmla="*/ 1132621 w 2287608"/>
              <a:gd name="connsiteY65" fmla="*/ 815059 h 3232926"/>
              <a:gd name="connsiteX66" fmla="*/ 1138305 w 2287608"/>
              <a:gd name="connsiteY66" fmla="*/ 788914 h 3232926"/>
              <a:gd name="connsiteX67" fmla="*/ 1143805 w 2287608"/>
              <a:gd name="connsiteY67" fmla="*/ 785739 h 3232926"/>
              <a:gd name="connsiteX68" fmla="*/ 1139308 w 2287608"/>
              <a:gd name="connsiteY68" fmla="*/ 784302 h 3232926"/>
              <a:gd name="connsiteX69" fmla="*/ 2069415 w 2287608"/>
              <a:gd name="connsiteY69" fmla="*/ 1032514 h 3232926"/>
              <a:gd name="connsiteX70" fmla="*/ 1858661 w 2287608"/>
              <a:gd name="connsiteY70" fmla="*/ 864289 h 3232926"/>
              <a:gd name="connsiteX71" fmla="*/ 1178281 w 2287608"/>
              <a:gd name="connsiteY71" fmla="*/ 774715 h 3232926"/>
              <a:gd name="connsiteX72" fmla="*/ 1152796 w 2287608"/>
              <a:gd name="connsiteY72" fmla="*/ 782864 h 3232926"/>
              <a:gd name="connsiteX73" fmla="*/ 1147297 w 2287608"/>
              <a:gd name="connsiteY73" fmla="*/ 779690 h 3232926"/>
              <a:gd name="connsiteX74" fmla="*/ 1148300 w 2287608"/>
              <a:gd name="connsiteY74" fmla="*/ 784303 h 3232926"/>
              <a:gd name="connsiteX75" fmla="*/ 1143804 w 2287608"/>
              <a:gd name="connsiteY75" fmla="*/ 785740 h 3232926"/>
              <a:gd name="connsiteX76" fmla="*/ 1149304 w 2287608"/>
              <a:gd name="connsiteY76" fmla="*/ 788915 h 3232926"/>
              <a:gd name="connsiteX77" fmla="*/ 1154988 w 2287608"/>
              <a:gd name="connsiteY77" fmla="*/ 815060 h 3232926"/>
              <a:gd name="connsiteX78" fmla="*/ 1572751 w 2287608"/>
              <a:gd name="connsiteY78" fmla="*/ 1359500 h 3232926"/>
              <a:gd name="connsiteX79" fmla="*/ 1996989 w 2287608"/>
              <a:gd name="connsiteY79" fmla="*/ 1479473 h 3232926"/>
              <a:gd name="connsiteX80" fmla="*/ 2253131 w 2287608"/>
              <a:gd name="connsiteY80" fmla="*/ 1449073 h 3232926"/>
              <a:gd name="connsiteX81" fmla="*/ 2278616 w 2287608"/>
              <a:gd name="connsiteY81" fmla="*/ 1440924 h 3232926"/>
              <a:gd name="connsiteX82" fmla="*/ 2284115 w 2287608"/>
              <a:gd name="connsiteY82" fmla="*/ 1444099 h 3232926"/>
              <a:gd name="connsiteX83" fmla="*/ 2283112 w 2287608"/>
              <a:gd name="connsiteY83" fmla="*/ 1439486 h 3232926"/>
              <a:gd name="connsiteX84" fmla="*/ 2287608 w 2287608"/>
              <a:gd name="connsiteY84" fmla="*/ 1438048 h 3232926"/>
              <a:gd name="connsiteX85" fmla="*/ 2282109 w 2287608"/>
              <a:gd name="connsiteY85" fmla="*/ 1434874 h 3232926"/>
              <a:gd name="connsiteX86" fmla="*/ 2276424 w 2287608"/>
              <a:gd name="connsiteY86" fmla="*/ 1408729 h 3232926"/>
              <a:gd name="connsiteX87" fmla="*/ 2069415 w 2287608"/>
              <a:gd name="connsiteY87" fmla="*/ 1032514 h 3232926"/>
              <a:gd name="connsiteX88" fmla="*/ 1140311 w 2287608"/>
              <a:gd name="connsiteY88" fmla="*/ 35676 h 3232926"/>
              <a:gd name="connsiteX89" fmla="*/ 1134812 w 2287608"/>
              <a:gd name="connsiteY89" fmla="*/ 38850 h 3232926"/>
              <a:gd name="connsiteX90" fmla="*/ 1109328 w 2287608"/>
              <a:gd name="connsiteY90" fmla="*/ 30701 h 3232926"/>
              <a:gd name="connsiteX91" fmla="*/ 428948 w 2287608"/>
              <a:gd name="connsiteY91" fmla="*/ 120275 h 3232926"/>
              <a:gd name="connsiteX92" fmla="*/ 11185 w 2287608"/>
              <a:gd name="connsiteY92" fmla="*/ 664715 h 3232926"/>
              <a:gd name="connsiteX93" fmla="*/ 5499 w 2287608"/>
              <a:gd name="connsiteY93" fmla="*/ 690860 h 3232926"/>
              <a:gd name="connsiteX94" fmla="*/ 0 w 2287608"/>
              <a:gd name="connsiteY94" fmla="*/ 694034 h 3232926"/>
              <a:gd name="connsiteX95" fmla="*/ 4497 w 2287608"/>
              <a:gd name="connsiteY95" fmla="*/ 695472 h 3232926"/>
              <a:gd name="connsiteX96" fmla="*/ 3493 w 2287608"/>
              <a:gd name="connsiteY96" fmla="*/ 700085 h 3232926"/>
              <a:gd name="connsiteX97" fmla="*/ 8992 w 2287608"/>
              <a:gd name="connsiteY97" fmla="*/ 696910 h 3232926"/>
              <a:gd name="connsiteX98" fmla="*/ 34477 w 2287608"/>
              <a:gd name="connsiteY98" fmla="*/ 705059 h 3232926"/>
              <a:gd name="connsiteX99" fmla="*/ 290620 w 2287608"/>
              <a:gd name="connsiteY99" fmla="*/ 735459 h 3232926"/>
              <a:gd name="connsiteX100" fmla="*/ 714857 w 2287608"/>
              <a:gd name="connsiteY100" fmla="*/ 615486 h 3232926"/>
              <a:gd name="connsiteX101" fmla="*/ 1132621 w 2287608"/>
              <a:gd name="connsiteY101" fmla="*/ 71046 h 3232926"/>
              <a:gd name="connsiteX102" fmla="*/ 1138305 w 2287608"/>
              <a:gd name="connsiteY102" fmla="*/ 44901 h 3232926"/>
              <a:gd name="connsiteX103" fmla="*/ 1143805 w 2287608"/>
              <a:gd name="connsiteY103" fmla="*/ 41726 h 3232926"/>
              <a:gd name="connsiteX104" fmla="*/ 1139308 w 2287608"/>
              <a:gd name="connsiteY104" fmla="*/ 40289 h 3232926"/>
              <a:gd name="connsiteX105" fmla="*/ 2069415 w 2287608"/>
              <a:gd name="connsiteY105" fmla="*/ 288501 h 3232926"/>
              <a:gd name="connsiteX106" fmla="*/ 1858661 w 2287608"/>
              <a:gd name="connsiteY106" fmla="*/ 120276 h 3232926"/>
              <a:gd name="connsiteX107" fmla="*/ 1178281 w 2287608"/>
              <a:gd name="connsiteY107" fmla="*/ 30702 h 3232926"/>
              <a:gd name="connsiteX108" fmla="*/ 1152796 w 2287608"/>
              <a:gd name="connsiteY108" fmla="*/ 38850 h 3232926"/>
              <a:gd name="connsiteX109" fmla="*/ 1147297 w 2287608"/>
              <a:gd name="connsiteY109" fmla="*/ 35676 h 3232926"/>
              <a:gd name="connsiteX110" fmla="*/ 1148300 w 2287608"/>
              <a:gd name="connsiteY110" fmla="*/ 40290 h 3232926"/>
              <a:gd name="connsiteX111" fmla="*/ 1143804 w 2287608"/>
              <a:gd name="connsiteY111" fmla="*/ 41727 h 3232926"/>
              <a:gd name="connsiteX112" fmla="*/ 1149304 w 2287608"/>
              <a:gd name="connsiteY112" fmla="*/ 44901 h 3232926"/>
              <a:gd name="connsiteX113" fmla="*/ 1154988 w 2287608"/>
              <a:gd name="connsiteY113" fmla="*/ 71046 h 3232926"/>
              <a:gd name="connsiteX114" fmla="*/ 1572751 w 2287608"/>
              <a:gd name="connsiteY114" fmla="*/ 615486 h 3232926"/>
              <a:gd name="connsiteX115" fmla="*/ 1996989 w 2287608"/>
              <a:gd name="connsiteY115" fmla="*/ 735460 h 3232926"/>
              <a:gd name="connsiteX116" fmla="*/ 2253131 w 2287608"/>
              <a:gd name="connsiteY116" fmla="*/ 705060 h 3232926"/>
              <a:gd name="connsiteX117" fmla="*/ 2278616 w 2287608"/>
              <a:gd name="connsiteY117" fmla="*/ 696911 h 3232926"/>
              <a:gd name="connsiteX118" fmla="*/ 2284115 w 2287608"/>
              <a:gd name="connsiteY118" fmla="*/ 700086 h 3232926"/>
              <a:gd name="connsiteX119" fmla="*/ 2283112 w 2287608"/>
              <a:gd name="connsiteY119" fmla="*/ 695473 h 3232926"/>
              <a:gd name="connsiteX120" fmla="*/ 2287608 w 2287608"/>
              <a:gd name="connsiteY120" fmla="*/ 694035 h 3232926"/>
              <a:gd name="connsiteX121" fmla="*/ 2282109 w 2287608"/>
              <a:gd name="connsiteY121" fmla="*/ 690860 h 3232926"/>
              <a:gd name="connsiteX122" fmla="*/ 2276424 w 2287608"/>
              <a:gd name="connsiteY122" fmla="*/ 664716 h 3232926"/>
              <a:gd name="connsiteX123" fmla="*/ 2069415 w 2287608"/>
              <a:gd name="connsiteY123" fmla="*/ 288501 h 323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287608" h="3232926">
                <a:moveTo>
                  <a:pt x="1143804" y="1916209"/>
                </a:moveTo>
                <a:lnTo>
                  <a:pt x="1140311" y="1919384"/>
                </a:lnTo>
                <a:lnTo>
                  <a:pt x="1136818" y="1916209"/>
                </a:lnTo>
                <a:lnTo>
                  <a:pt x="1136818" y="1922559"/>
                </a:lnTo>
                <a:lnTo>
                  <a:pt x="1117018" y="1940554"/>
                </a:lnTo>
                <a:cubicBezTo>
                  <a:pt x="954760" y="2102813"/>
                  <a:pt x="854401" y="2326970"/>
                  <a:pt x="854401" y="2574568"/>
                </a:cubicBezTo>
                <a:cubicBezTo>
                  <a:pt x="854401" y="2822165"/>
                  <a:pt x="954760" y="3046323"/>
                  <a:pt x="1117018" y="3208581"/>
                </a:cubicBezTo>
                <a:lnTo>
                  <a:pt x="1136818" y="3226577"/>
                </a:lnTo>
                <a:lnTo>
                  <a:pt x="1136818" y="3232926"/>
                </a:lnTo>
                <a:lnTo>
                  <a:pt x="1140311" y="3229751"/>
                </a:lnTo>
                <a:lnTo>
                  <a:pt x="1143804" y="3232926"/>
                </a:lnTo>
                <a:lnTo>
                  <a:pt x="1143804" y="3226577"/>
                </a:lnTo>
                <a:lnTo>
                  <a:pt x="1163604" y="3208581"/>
                </a:lnTo>
                <a:cubicBezTo>
                  <a:pt x="1325862" y="3046323"/>
                  <a:pt x="1426221" y="2822165"/>
                  <a:pt x="1426221" y="2574567"/>
                </a:cubicBezTo>
                <a:cubicBezTo>
                  <a:pt x="1426221" y="2326970"/>
                  <a:pt x="1325862" y="2102812"/>
                  <a:pt x="1163604" y="1940554"/>
                </a:cubicBezTo>
                <a:lnTo>
                  <a:pt x="1143804" y="1922558"/>
                </a:lnTo>
                <a:close/>
                <a:moveTo>
                  <a:pt x="1140312" y="1494239"/>
                </a:moveTo>
                <a:lnTo>
                  <a:pt x="1134813" y="1497413"/>
                </a:lnTo>
                <a:lnTo>
                  <a:pt x="1109328" y="1489264"/>
                </a:lnTo>
                <a:cubicBezTo>
                  <a:pt x="887680" y="1429874"/>
                  <a:pt x="643374" y="1455039"/>
                  <a:pt x="428947" y="1578838"/>
                </a:cubicBezTo>
                <a:cubicBezTo>
                  <a:pt x="214522" y="1702637"/>
                  <a:pt x="70575" y="1901629"/>
                  <a:pt x="11185" y="2123278"/>
                </a:cubicBezTo>
                <a:lnTo>
                  <a:pt x="5499" y="2149423"/>
                </a:lnTo>
                <a:lnTo>
                  <a:pt x="0" y="2152597"/>
                </a:lnTo>
                <a:lnTo>
                  <a:pt x="4497" y="2154035"/>
                </a:lnTo>
                <a:lnTo>
                  <a:pt x="3493" y="2158648"/>
                </a:lnTo>
                <a:lnTo>
                  <a:pt x="8992" y="2155473"/>
                </a:lnTo>
                <a:lnTo>
                  <a:pt x="34477" y="2163622"/>
                </a:lnTo>
                <a:cubicBezTo>
                  <a:pt x="117596" y="2185894"/>
                  <a:pt x="203900" y="2196274"/>
                  <a:pt x="290620" y="2194022"/>
                </a:cubicBezTo>
                <a:cubicBezTo>
                  <a:pt x="435153" y="2190268"/>
                  <a:pt x="580841" y="2151423"/>
                  <a:pt x="714858" y="2074049"/>
                </a:cubicBezTo>
                <a:cubicBezTo>
                  <a:pt x="929283" y="1950250"/>
                  <a:pt x="1073230" y="1751258"/>
                  <a:pt x="1132621" y="1529609"/>
                </a:cubicBezTo>
                <a:lnTo>
                  <a:pt x="1138305" y="1503464"/>
                </a:lnTo>
                <a:lnTo>
                  <a:pt x="1143804" y="1500289"/>
                </a:lnTo>
                <a:lnTo>
                  <a:pt x="1139308" y="1498852"/>
                </a:lnTo>
                <a:close/>
                <a:moveTo>
                  <a:pt x="2069415" y="1747063"/>
                </a:moveTo>
                <a:cubicBezTo>
                  <a:pt x="2009570" y="1682261"/>
                  <a:pt x="1939071" y="1625262"/>
                  <a:pt x="1858661" y="1578837"/>
                </a:cubicBezTo>
                <a:cubicBezTo>
                  <a:pt x="1644235" y="1455038"/>
                  <a:pt x="1399929" y="1429873"/>
                  <a:pt x="1178281" y="1489263"/>
                </a:cubicBezTo>
                <a:lnTo>
                  <a:pt x="1152796" y="1497412"/>
                </a:lnTo>
                <a:lnTo>
                  <a:pt x="1147297" y="1494238"/>
                </a:lnTo>
                <a:lnTo>
                  <a:pt x="1148300" y="1498851"/>
                </a:lnTo>
                <a:lnTo>
                  <a:pt x="1143804" y="1500288"/>
                </a:lnTo>
                <a:lnTo>
                  <a:pt x="1149304" y="1503463"/>
                </a:lnTo>
                <a:lnTo>
                  <a:pt x="1154988" y="1529608"/>
                </a:lnTo>
                <a:cubicBezTo>
                  <a:pt x="1214379" y="1751257"/>
                  <a:pt x="1358325" y="1950249"/>
                  <a:pt x="1572751" y="2074048"/>
                </a:cubicBezTo>
                <a:cubicBezTo>
                  <a:pt x="1706767" y="2151422"/>
                  <a:pt x="1852455" y="2190267"/>
                  <a:pt x="1996989" y="2194021"/>
                </a:cubicBezTo>
                <a:cubicBezTo>
                  <a:pt x="2083709" y="2196273"/>
                  <a:pt x="2170013" y="2185893"/>
                  <a:pt x="2253131" y="2163621"/>
                </a:cubicBezTo>
                <a:lnTo>
                  <a:pt x="2278616" y="2155472"/>
                </a:lnTo>
                <a:lnTo>
                  <a:pt x="2284115" y="2158647"/>
                </a:lnTo>
                <a:lnTo>
                  <a:pt x="2283112" y="2154034"/>
                </a:lnTo>
                <a:lnTo>
                  <a:pt x="2287608" y="2152596"/>
                </a:lnTo>
                <a:lnTo>
                  <a:pt x="2282109" y="2149422"/>
                </a:lnTo>
                <a:lnTo>
                  <a:pt x="2276424" y="2123277"/>
                </a:lnTo>
                <a:cubicBezTo>
                  <a:pt x="2239306" y="1984747"/>
                  <a:pt x="2169157" y="1855067"/>
                  <a:pt x="2069415" y="1747063"/>
                </a:cubicBezTo>
                <a:close/>
                <a:moveTo>
                  <a:pt x="1140311" y="779689"/>
                </a:moveTo>
                <a:lnTo>
                  <a:pt x="1134812" y="782863"/>
                </a:lnTo>
                <a:lnTo>
                  <a:pt x="1109328" y="774714"/>
                </a:lnTo>
                <a:cubicBezTo>
                  <a:pt x="887679" y="715324"/>
                  <a:pt x="643374" y="740489"/>
                  <a:pt x="428947" y="864288"/>
                </a:cubicBezTo>
                <a:cubicBezTo>
                  <a:pt x="214522" y="988087"/>
                  <a:pt x="70575" y="1187079"/>
                  <a:pt x="11185" y="1408728"/>
                </a:cubicBezTo>
                <a:lnTo>
                  <a:pt x="5499" y="1434873"/>
                </a:lnTo>
                <a:lnTo>
                  <a:pt x="0" y="1438047"/>
                </a:lnTo>
                <a:lnTo>
                  <a:pt x="4497" y="1439485"/>
                </a:lnTo>
                <a:lnTo>
                  <a:pt x="3493" y="1444098"/>
                </a:lnTo>
                <a:lnTo>
                  <a:pt x="8992" y="1440923"/>
                </a:lnTo>
                <a:lnTo>
                  <a:pt x="34477" y="1449072"/>
                </a:lnTo>
                <a:cubicBezTo>
                  <a:pt x="117595" y="1471344"/>
                  <a:pt x="203900" y="1481724"/>
                  <a:pt x="290620" y="1479472"/>
                </a:cubicBezTo>
                <a:cubicBezTo>
                  <a:pt x="435154" y="1475718"/>
                  <a:pt x="580841" y="1436873"/>
                  <a:pt x="714858" y="1359499"/>
                </a:cubicBezTo>
                <a:cubicBezTo>
                  <a:pt x="929284" y="1235700"/>
                  <a:pt x="1073229" y="1036708"/>
                  <a:pt x="1132621" y="815059"/>
                </a:cubicBezTo>
                <a:lnTo>
                  <a:pt x="1138305" y="788914"/>
                </a:lnTo>
                <a:lnTo>
                  <a:pt x="1143805" y="785739"/>
                </a:lnTo>
                <a:lnTo>
                  <a:pt x="1139308" y="784302"/>
                </a:lnTo>
                <a:close/>
                <a:moveTo>
                  <a:pt x="2069415" y="1032514"/>
                </a:moveTo>
                <a:cubicBezTo>
                  <a:pt x="2009570" y="967712"/>
                  <a:pt x="1939071" y="910714"/>
                  <a:pt x="1858661" y="864289"/>
                </a:cubicBezTo>
                <a:cubicBezTo>
                  <a:pt x="1644235" y="740490"/>
                  <a:pt x="1399929" y="715325"/>
                  <a:pt x="1178281" y="774715"/>
                </a:cubicBezTo>
                <a:lnTo>
                  <a:pt x="1152796" y="782864"/>
                </a:lnTo>
                <a:lnTo>
                  <a:pt x="1147297" y="779690"/>
                </a:lnTo>
                <a:lnTo>
                  <a:pt x="1148300" y="784303"/>
                </a:lnTo>
                <a:lnTo>
                  <a:pt x="1143804" y="785740"/>
                </a:lnTo>
                <a:lnTo>
                  <a:pt x="1149304" y="788915"/>
                </a:lnTo>
                <a:lnTo>
                  <a:pt x="1154988" y="815060"/>
                </a:lnTo>
                <a:cubicBezTo>
                  <a:pt x="1214379" y="1036709"/>
                  <a:pt x="1358325" y="1235701"/>
                  <a:pt x="1572751" y="1359500"/>
                </a:cubicBezTo>
                <a:cubicBezTo>
                  <a:pt x="1706767" y="1436874"/>
                  <a:pt x="1852455" y="1475719"/>
                  <a:pt x="1996989" y="1479473"/>
                </a:cubicBezTo>
                <a:cubicBezTo>
                  <a:pt x="2083709" y="1481725"/>
                  <a:pt x="2170013" y="1471345"/>
                  <a:pt x="2253131" y="1449073"/>
                </a:cubicBezTo>
                <a:lnTo>
                  <a:pt x="2278616" y="1440924"/>
                </a:lnTo>
                <a:lnTo>
                  <a:pt x="2284115" y="1444099"/>
                </a:lnTo>
                <a:lnTo>
                  <a:pt x="2283112" y="1439486"/>
                </a:lnTo>
                <a:lnTo>
                  <a:pt x="2287608" y="1438048"/>
                </a:lnTo>
                <a:lnTo>
                  <a:pt x="2282109" y="1434874"/>
                </a:lnTo>
                <a:lnTo>
                  <a:pt x="2276424" y="1408729"/>
                </a:lnTo>
                <a:cubicBezTo>
                  <a:pt x="2239306" y="1270198"/>
                  <a:pt x="2169157" y="1140518"/>
                  <a:pt x="2069415" y="1032514"/>
                </a:cubicBezTo>
                <a:close/>
                <a:moveTo>
                  <a:pt x="1140311" y="35676"/>
                </a:moveTo>
                <a:lnTo>
                  <a:pt x="1134812" y="38850"/>
                </a:lnTo>
                <a:lnTo>
                  <a:pt x="1109328" y="30701"/>
                </a:lnTo>
                <a:cubicBezTo>
                  <a:pt x="887679" y="-28689"/>
                  <a:pt x="643374" y="-3524"/>
                  <a:pt x="428948" y="120275"/>
                </a:cubicBezTo>
                <a:cubicBezTo>
                  <a:pt x="214521" y="244074"/>
                  <a:pt x="70575" y="443066"/>
                  <a:pt x="11185" y="664715"/>
                </a:cubicBezTo>
                <a:lnTo>
                  <a:pt x="5499" y="690860"/>
                </a:lnTo>
                <a:lnTo>
                  <a:pt x="0" y="694034"/>
                </a:lnTo>
                <a:lnTo>
                  <a:pt x="4497" y="695472"/>
                </a:lnTo>
                <a:lnTo>
                  <a:pt x="3493" y="700085"/>
                </a:lnTo>
                <a:lnTo>
                  <a:pt x="8992" y="696910"/>
                </a:lnTo>
                <a:lnTo>
                  <a:pt x="34477" y="705059"/>
                </a:lnTo>
                <a:cubicBezTo>
                  <a:pt x="117595" y="727331"/>
                  <a:pt x="203900" y="737711"/>
                  <a:pt x="290620" y="735459"/>
                </a:cubicBezTo>
                <a:cubicBezTo>
                  <a:pt x="435154" y="731705"/>
                  <a:pt x="580841" y="692860"/>
                  <a:pt x="714857" y="615486"/>
                </a:cubicBezTo>
                <a:cubicBezTo>
                  <a:pt x="929284" y="491687"/>
                  <a:pt x="1073229" y="292695"/>
                  <a:pt x="1132621" y="71046"/>
                </a:cubicBezTo>
                <a:lnTo>
                  <a:pt x="1138305" y="44901"/>
                </a:lnTo>
                <a:lnTo>
                  <a:pt x="1143805" y="41726"/>
                </a:lnTo>
                <a:lnTo>
                  <a:pt x="1139308" y="40289"/>
                </a:lnTo>
                <a:close/>
                <a:moveTo>
                  <a:pt x="2069415" y="288501"/>
                </a:moveTo>
                <a:cubicBezTo>
                  <a:pt x="2009570" y="223699"/>
                  <a:pt x="1939071" y="166700"/>
                  <a:pt x="1858661" y="120276"/>
                </a:cubicBezTo>
                <a:cubicBezTo>
                  <a:pt x="1644235" y="-3523"/>
                  <a:pt x="1399929" y="-28688"/>
                  <a:pt x="1178281" y="30702"/>
                </a:cubicBezTo>
                <a:lnTo>
                  <a:pt x="1152796" y="38850"/>
                </a:lnTo>
                <a:lnTo>
                  <a:pt x="1147297" y="35676"/>
                </a:lnTo>
                <a:lnTo>
                  <a:pt x="1148300" y="40290"/>
                </a:lnTo>
                <a:lnTo>
                  <a:pt x="1143804" y="41727"/>
                </a:lnTo>
                <a:lnTo>
                  <a:pt x="1149304" y="44901"/>
                </a:lnTo>
                <a:lnTo>
                  <a:pt x="1154988" y="71046"/>
                </a:lnTo>
                <a:cubicBezTo>
                  <a:pt x="1214379" y="292695"/>
                  <a:pt x="1358325" y="491688"/>
                  <a:pt x="1572751" y="615486"/>
                </a:cubicBezTo>
                <a:cubicBezTo>
                  <a:pt x="1706767" y="692860"/>
                  <a:pt x="1852455" y="731705"/>
                  <a:pt x="1996989" y="735460"/>
                </a:cubicBezTo>
                <a:cubicBezTo>
                  <a:pt x="2083709" y="737712"/>
                  <a:pt x="2170013" y="727332"/>
                  <a:pt x="2253131" y="705060"/>
                </a:cubicBezTo>
                <a:lnTo>
                  <a:pt x="2278616" y="696911"/>
                </a:lnTo>
                <a:lnTo>
                  <a:pt x="2284115" y="700086"/>
                </a:lnTo>
                <a:lnTo>
                  <a:pt x="2283112" y="695473"/>
                </a:lnTo>
                <a:lnTo>
                  <a:pt x="2287608" y="694035"/>
                </a:lnTo>
                <a:lnTo>
                  <a:pt x="2282109" y="690860"/>
                </a:lnTo>
                <a:lnTo>
                  <a:pt x="2276424" y="664716"/>
                </a:lnTo>
                <a:cubicBezTo>
                  <a:pt x="2239306" y="526185"/>
                  <a:pt x="2169157" y="396505"/>
                  <a:pt x="2069415" y="28850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273AD71-A9B2-42A5-A6AA-DC06CC4F8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>
            <a:off x="1638112" y="796012"/>
            <a:ext cx="1785983" cy="1799739"/>
          </a:xfrm>
          <a:custGeom>
            <a:avLst/>
            <a:gdLst>
              <a:gd name="connsiteX0" fmla="*/ 440819 w 1785983"/>
              <a:gd name="connsiteY0" fmla="*/ 59 h 1799739"/>
              <a:gd name="connsiteX1" fmla="*/ 845918 w 1785983"/>
              <a:gd name="connsiteY1" fmla="*/ 261596 h 1799739"/>
              <a:gd name="connsiteX2" fmla="*/ 892992 w 1785983"/>
              <a:gd name="connsiteY2" fmla="*/ 360758 h 1799739"/>
              <a:gd name="connsiteX3" fmla="*/ 892992 w 1785983"/>
              <a:gd name="connsiteY3" fmla="*/ 365372 h 1799739"/>
              <a:gd name="connsiteX4" fmla="*/ 940065 w 1785983"/>
              <a:gd name="connsiteY4" fmla="*/ 266212 h 1799739"/>
              <a:gd name="connsiteX5" fmla="*/ 1406106 w 1785983"/>
              <a:gd name="connsiteY5" fmla="*/ 8338 h 1799739"/>
              <a:gd name="connsiteX6" fmla="*/ 1022901 w 1785983"/>
              <a:gd name="connsiteY6" fmla="*/ 1699451 h 1799739"/>
              <a:gd name="connsiteX7" fmla="*/ 892991 w 1785983"/>
              <a:gd name="connsiteY7" fmla="*/ 1799739 h 1799739"/>
              <a:gd name="connsiteX8" fmla="*/ 892991 w 1785983"/>
              <a:gd name="connsiteY8" fmla="*/ 1795123 h 1799739"/>
              <a:gd name="connsiteX9" fmla="*/ 763082 w 1785983"/>
              <a:gd name="connsiteY9" fmla="*/ 1694835 h 1799739"/>
              <a:gd name="connsiteX10" fmla="*/ 379877 w 1785983"/>
              <a:gd name="connsiteY10" fmla="*/ 3722 h 1799739"/>
              <a:gd name="connsiteX11" fmla="*/ 440819 w 1785983"/>
              <a:gd name="connsiteY11" fmla="*/ 59 h 17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5983" h="1799739">
                <a:moveTo>
                  <a:pt x="440819" y="59"/>
                </a:moveTo>
                <a:cubicBezTo>
                  <a:pt x="584367" y="2557"/>
                  <a:pt x="735105" y="83293"/>
                  <a:pt x="845918" y="261596"/>
                </a:cubicBezTo>
                <a:lnTo>
                  <a:pt x="892992" y="360758"/>
                </a:lnTo>
                <a:lnTo>
                  <a:pt x="892992" y="365372"/>
                </a:lnTo>
                <a:lnTo>
                  <a:pt x="940065" y="266212"/>
                </a:lnTo>
                <a:cubicBezTo>
                  <a:pt x="1066709" y="62437"/>
                  <a:pt x="1245499" y="-13903"/>
                  <a:pt x="1406106" y="8338"/>
                </a:cubicBezTo>
                <a:cubicBezTo>
                  <a:pt x="1827702" y="66720"/>
                  <a:pt x="2124001" y="804388"/>
                  <a:pt x="1022901" y="1699451"/>
                </a:cubicBezTo>
                <a:lnTo>
                  <a:pt x="892991" y="1799739"/>
                </a:lnTo>
                <a:lnTo>
                  <a:pt x="892991" y="1795123"/>
                </a:lnTo>
                <a:lnTo>
                  <a:pt x="763082" y="1694835"/>
                </a:lnTo>
                <a:cubicBezTo>
                  <a:pt x="-338018" y="799772"/>
                  <a:pt x="-41719" y="62104"/>
                  <a:pt x="379877" y="3722"/>
                </a:cubicBezTo>
                <a:cubicBezTo>
                  <a:pt x="399953" y="942"/>
                  <a:pt x="420313" y="-298"/>
                  <a:pt x="440819" y="5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D743CE-A4C9-4C61-8969-5096C42E4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385060" y="882376"/>
            <a:ext cx="340415" cy="3404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D12B198-BFE5-4867-B13A-199FE41B4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39412" y="1420178"/>
            <a:ext cx="901736" cy="1868598"/>
          </a:xfrm>
          <a:custGeom>
            <a:avLst/>
            <a:gdLst>
              <a:gd name="connsiteX0" fmla="*/ 450869 w 901736"/>
              <a:gd name="connsiteY0" fmla="*/ 0 h 1868598"/>
              <a:gd name="connsiteX1" fmla="*/ 492611 w 901736"/>
              <a:gd name="connsiteY1" fmla="*/ 52638 h 1868598"/>
              <a:gd name="connsiteX2" fmla="*/ 894647 w 901736"/>
              <a:gd name="connsiteY2" fmla="*/ 1225278 h 1868598"/>
              <a:gd name="connsiteX3" fmla="*/ 901596 w 901736"/>
              <a:gd name="connsiteY3" fmla="*/ 1416229 h 1868598"/>
              <a:gd name="connsiteX4" fmla="*/ 901595 w 901736"/>
              <a:gd name="connsiteY4" fmla="*/ 1416229 h 1868598"/>
              <a:gd name="connsiteX5" fmla="*/ 901736 w 901736"/>
              <a:gd name="connsiteY5" fmla="*/ 1420099 h 1868598"/>
              <a:gd name="connsiteX6" fmla="*/ 892724 w 901736"/>
              <a:gd name="connsiteY6" fmla="*/ 1509500 h 1868598"/>
              <a:gd name="connsiteX7" fmla="*/ 452126 w 901736"/>
              <a:gd name="connsiteY7" fmla="*/ 1868598 h 1868598"/>
              <a:gd name="connsiteX8" fmla="*/ 450868 w 901736"/>
              <a:gd name="connsiteY8" fmla="*/ 1868471 h 1868598"/>
              <a:gd name="connsiteX9" fmla="*/ 450868 w 901736"/>
              <a:gd name="connsiteY9" fmla="*/ 1346995 h 1868598"/>
              <a:gd name="connsiteX10" fmla="*/ 450868 w 901736"/>
              <a:gd name="connsiteY10" fmla="*/ 969255 h 1868598"/>
              <a:gd name="connsiteX11" fmla="*/ 450868 w 901736"/>
              <a:gd name="connsiteY11" fmla="*/ 664370 h 1868598"/>
              <a:gd name="connsiteX12" fmla="*/ 450869 w 901736"/>
              <a:gd name="connsiteY12" fmla="*/ 664370 h 1868598"/>
              <a:gd name="connsiteX13" fmla="*/ 450867 w 901736"/>
              <a:gd name="connsiteY13" fmla="*/ 0 h 1868598"/>
              <a:gd name="connsiteX14" fmla="*/ 450867 w 901736"/>
              <a:gd name="connsiteY14" fmla="*/ 664370 h 1868598"/>
              <a:gd name="connsiteX15" fmla="*/ 450868 w 901736"/>
              <a:gd name="connsiteY15" fmla="*/ 664370 h 1868598"/>
              <a:gd name="connsiteX16" fmla="*/ 450868 w 901736"/>
              <a:gd name="connsiteY16" fmla="*/ 969255 h 1868598"/>
              <a:gd name="connsiteX17" fmla="*/ 450868 w 901736"/>
              <a:gd name="connsiteY17" fmla="*/ 1346995 h 1868598"/>
              <a:gd name="connsiteX18" fmla="*/ 450868 w 901736"/>
              <a:gd name="connsiteY18" fmla="*/ 1868471 h 1868598"/>
              <a:gd name="connsiteX19" fmla="*/ 449610 w 901736"/>
              <a:gd name="connsiteY19" fmla="*/ 1868598 h 1868598"/>
              <a:gd name="connsiteX20" fmla="*/ 9012 w 901736"/>
              <a:gd name="connsiteY20" fmla="*/ 1509500 h 1868598"/>
              <a:gd name="connsiteX21" fmla="*/ 0 w 901736"/>
              <a:gd name="connsiteY21" fmla="*/ 1420099 h 1868598"/>
              <a:gd name="connsiteX22" fmla="*/ 141 w 901736"/>
              <a:gd name="connsiteY22" fmla="*/ 1416229 h 1868598"/>
              <a:gd name="connsiteX23" fmla="*/ 140 w 901736"/>
              <a:gd name="connsiteY23" fmla="*/ 1416229 h 1868598"/>
              <a:gd name="connsiteX24" fmla="*/ 7089 w 901736"/>
              <a:gd name="connsiteY24" fmla="*/ 1225278 h 1868598"/>
              <a:gd name="connsiteX25" fmla="*/ 409125 w 901736"/>
              <a:gd name="connsiteY25" fmla="*/ 52638 h 186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01736" h="1868598">
                <a:moveTo>
                  <a:pt x="450869" y="0"/>
                </a:moveTo>
                <a:lnTo>
                  <a:pt x="492611" y="52638"/>
                </a:lnTo>
                <a:cubicBezTo>
                  <a:pt x="713860" y="359618"/>
                  <a:pt x="861255" y="769067"/>
                  <a:pt x="894647" y="1225278"/>
                </a:cubicBezTo>
                <a:lnTo>
                  <a:pt x="901596" y="1416229"/>
                </a:lnTo>
                <a:lnTo>
                  <a:pt x="901595" y="1416229"/>
                </a:lnTo>
                <a:lnTo>
                  <a:pt x="901736" y="1420099"/>
                </a:lnTo>
                <a:lnTo>
                  <a:pt x="892724" y="1509500"/>
                </a:lnTo>
                <a:cubicBezTo>
                  <a:pt x="850788" y="1714437"/>
                  <a:pt x="669460" y="1868598"/>
                  <a:pt x="452126" y="1868598"/>
                </a:cubicBezTo>
                <a:lnTo>
                  <a:pt x="450868" y="1868471"/>
                </a:lnTo>
                <a:lnTo>
                  <a:pt x="450868" y="1346995"/>
                </a:lnTo>
                <a:lnTo>
                  <a:pt x="450868" y="969255"/>
                </a:lnTo>
                <a:lnTo>
                  <a:pt x="450868" y="664370"/>
                </a:lnTo>
                <a:lnTo>
                  <a:pt x="450869" y="664370"/>
                </a:lnTo>
                <a:close/>
                <a:moveTo>
                  <a:pt x="450867" y="0"/>
                </a:moveTo>
                <a:lnTo>
                  <a:pt x="450867" y="664370"/>
                </a:lnTo>
                <a:lnTo>
                  <a:pt x="450868" y="664370"/>
                </a:lnTo>
                <a:lnTo>
                  <a:pt x="450868" y="969255"/>
                </a:lnTo>
                <a:lnTo>
                  <a:pt x="450868" y="1346995"/>
                </a:lnTo>
                <a:lnTo>
                  <a:pt x="450868" y="1868471"/>
                </a:lnTo>
                <a:lnTo>
                  <a:pt x="449610" y="1868598"/>
                </a:lnTo>
                <a:cubicBezTo>
                  <a:pt x="232276" y="1868598"/>
                  <a:pt x="50948" y="1714437"/>
                  <a:pt x="9012" y="1509500"/>
                </a:cubicBezTo>
                <a:lnTo>
                  <a:pt x="0" y="1420099"/>
                </a:lnTo>
                <a:lnTo>
                  <a:pt x="141" y="1416229"/>
                </a:lnTo>
                <a:lnTo>
                  <a:pt x="140" y="1416229"/>
                </a:lnTo>
                <a:lnTo>
                  <a:pt x="7089" y="1225278"/>
                </a:lnTo>
                <a:cubicBezTo>
                  <a:pt x="40481" y="769067"/>
                  <a:pt x="187876" y="359618"/>
                  <a:pt x="409125" y="52638"/>
                </a:cubicBezTo>
                <a:close/>
              </a:path>
            </a:pathLst>
          </a:cu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14FB45-3E95-44C0-8B14-18E3A5B9B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V="1">
            <a:off x="2274277" y="2744140"/>
            <a:ext cx="865742" cy="628383"/>
            <a:chOff x="558167" y="958515"/>
            <a:chExt cx="865742" cy="628383"/>
          </a:xfrm>
          <a:solidFill>
            <a:schemeClr val="accent3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F09C3B3-A2C4-4FEA-BE56-D6B9E0083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>
              <a:off x="558167" y="1122160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F314B9F-8AF4-4376-9568-6285B1234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959170" y="95851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1C67526-3B2B-41B3-A8FD-141E1F828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06655" y="5832285"/>
            <a:ext cx="340415" cy="3404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35B334E-B7AB-4395-9F2B-FD74A4085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306399" y="5010707"/>
            <a:ext cx="571820" cy="1316717"/>
          </a:xfrm>
          <a:custGeom>
            <a:avLst/>
            <a:gdLst>
              <a:gd name="connsiteX0" fmla="*/ 282417 w 571820"/>
              <a:gd name="connsiteY0" fmla="*/ 0 h 1316717"/>
              <a:gd name="connsiteX1" fmla="*/ 285910 w 571820"/>
              <a:gd name="connsiteY1" fmla="*/ 3175 h 1316717"/>
              <a:gd name="connsiteX2" fmla="*/ 287393 w 571820"/>
              <a:gd name="connsiteY2" fmla="*/ 1827 h 1316717"/>
              <a:gd name="connsiteX3" fmla="*/ 289403 w 571820"/>
              <a:gd name="connsiteY3" fmla="*/ 0 h 1316717"/>
              <a:gd name="connsiteX4" fmla="*/ 289403 w 571820"/>
              <a:gd name="connsiteY4" fmla="*/ 6349 h 1316717"/>
              <a:gd name="connsiteX5" fmla="*/ 309203 w 571820"/>
              <a:gd name="connsiteY5" fmla="*/ 24345 h 1316717"/>
              <a:gd name="connsiteX6" fmla="*/ 571820 w 571820"/>
              <a:gd name="connsiteY6" fmla="*/ 658359 h 1316717"/>
              <a:gd name="connsiteX7" fmla="*/ 309203 w 571820"/>
              <a:gd name="connsiteY7" fmla="*/ 1292372 h 1316717"/>
              <a:gd name="connsiteX8" fmla="*/ 289403 w 571820"/>
              <a:gd name="connsiteY8" fmla="*/ 1310368 h 1316717"/>
              <a:gd name="connsiteX9" fmla="*/ 289403 w 571820"/>
              <a:gd name="connsiteY9" fmla="*/ 1316717 h 1316717"/>
              <a:gd name="connsiteX10" fmla="*/ 287393 w 571820"/>
              <a:gd name="connsiteY10" fmla="*/ 1314890 h 1316717"/>
              <a:gd name="connsiteX11" fmla="*/ 285910 w 571820"/>
              <a:gd name="connsiteY11" fmla="*/ 1313542 h 1316717"/>
              <a:gd name="connsiteX12" fmla="*/ 282417 w 571820"/>
              <a:gd name="connsiteY12" fmla="*/ 1316717 h 1316717"/>
              <a:gd name="connsiteX13" fmla="*/ 282417 w 571820"/>
              <a:gd name="connsiteY13" fmla="*/ 1310367 h 1316717"/>
              <a:gd name="connsiteX14" fmla="*/ 262617 w 571820"/>
              <a:gd name="connsiteY14" fmla="*/ 1292372 h 1316717"/>
              <a:gd name="connsiteX15" fmla="*/ 0 w 571820"/>
              <a:gd name="connsiteY15" fmla="*/ 658358 h 1316717"/>
              <a:gd name="connsiteX16" fmla="*/ 262617 w 571820"/>
              <a:gd name="connsiteY16" fmla="*/ 24345 h 1316717"/>
              <a:gd name="connsiteX17" fmla="*/ 282417 w 571820"/>
              <a:gd name="connsiteY17" fmla="*/ 6349 h 13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71820" h="1316717">
                <a:moveTo>
                  <a:pt x="282417" y="0"/>
                </a:moveTo>
                <a:lnTo>
                  <a:pt x="285910" y="3175"/>
                </a:lnTo>
                <a:lnTo>
                  <a:pt x="287393" y="1827"/>
                </a:lnTo>
                <a:lnTo>
                  <a:pt x="289403" y="0"/>
                </a:lnTo>
                <a:lnTo>
                  <a:pt x="289403" y="6349"/>
                </a:lnTo>
                <a:lnTo>
                  <a:pt x="309203" y="24345"/>
                </a:lnTo>
                <a:cubicBezTo>
                  <a:pt x="471461" y="186603"/>
                  <a:pt x="571820" y="410761"/>
                  <a:pt x="571820" y="658359"/>
                </a:cubicBezTo>
                <a:cubicBezTo>
                  <a:pt x="571820" y="905956"/>
                  <a:pt x="471461" y="1130114"/>
                  <a:pt x="309203" y="1292372"/>
                </a:cubicBezTo>
                <a:lnTo>
                  <a:pt x="289403" y="1310368"/>
                </a:lnTo>
                <a:lnTo>
                  <a:pt x="289403" y="1316717"/>
                </a:lnTo>
                <a:lnTo>
                  <a:pt x="287393" y="1314890"/>
                </a:lnTo>
                <a:lnTo>
                  <a:pt x="285910" y="1313542"/>
                </a:lnTo>
                <a:lnTo>
                  <a:pt x="282417" y="1316717"/>
                </a:lnTo>
                <a:lnTo>
                  <a:pt x="282417" y="1310367"/>
                </a:lnTo>
                <a:lnTo>
                  <a:pt x="262617" y="1292372"/>
                </a:lnTo>
                <a:cubicBezTo>
                  <a:pt x="100359" y="1130113"/>
                  <a:pt x="0" y="905956"/>
                  <a:pt x="0" y="658358"/>
                </a:cubicBezTo>
                <a:cubicBezTo>
                  <a:pt x="0" y="410761"/>
                  <a:pt x="100359" y="186603"/>
                  <a:pt x="262617" y="24345"/>
                </a:cubicBezTo>
                <a:lnTo>
                  <a:pt x="282417" y="6349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82A241-3D03-49F2-9515-690487FBF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4789" y="608309"/>
            <a:ext cx="3532531" cy="5929857"/>
            <a:chOff x="404789" y="608309"/>
            <a:chExt cx="3532531" cy="592985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6EB4C5-742F-447D-B28D-F64AB9EEE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 flipV="1">
              <a:off x="559780" y="2646371"/>
              <a:ext cx="2287608" cy="3673900"/>
              <a:chOff x="-6080955" y="3437416"/>
              <a:chExt cx="2287608" cy="3673900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4995024-146A-4770-B919-056CCF5537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-4937151" y="4754133"/>
                <a:ext cx="0" cy="235718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0E9FCC2-0C21-4DAF-B958-07DD64296B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H="1">
                <a:off x="-5226554" y="3437416"/>
                <a:ext cx="571820" cy="1316717"/>
              </a:xfrm>
              <a:custGeom>
                <a:avLst/>
                <a:gdLst>
                  <a:gd name="connsiteX0" fmla="*/ 282417 w 571820"/>
                  <a:gd name="connsiteY0" fmla="*/ 1316717 h 1316717"/>
                  <a:gd name="connsiteX1" fmla="*/ 285910 w 571820"/>
                  <a:gd name="connsiteY1" fmla="*/ 1313542 h 1316717"/>
                  <a:gd name="connsiteX2" fmla="*/ 289403 w 571820"/>
                  <a:gd name="connsiteY2" fmla="*/ 1316717 h 1316717"/>
                  <a:gd name="connsiteX3" fmla="*/ 289403 w 571820"/>
                  <a:gd name="connsiteY3" fmla="*/ 1310368 h 1316717"/>
                  <a:gd name="connsiteX4" fmla="*/ 309203 w 571820"/>
                  <a:gd name="connsiteY4" fmla="*/ 1292372 h 1316717"/>
                  <a:gd name="connsiteX5" fmla="*/ 571820 w 571820"/>
                  <a:gd name="connsiteY5" fmla="*/ 658358 h 1316717"/>
                  <a:gd name="connsiteX6" fmla="*/ 309203 w 571820"/>
                  <a:gd name="connsiteY6" fmla="*/ 24345 h 1316717"/>
                  <a:gd name="connsiteX7" fmla="*/ 289403 w 571820"/>
                  <a:gd name="connsiteY7" fmla="*/ 6349 h 1316717"/>
                  <a:gd name="connsiteX8" fmla="*/ 289403 w 571820"/>
                  <a:gd name="connsiteY8" fmla="*/ 0 h 1316717"/>
                  <a:gd name="connsiteX9" fmla="*/ 285910 w 571820"/>
                  <a:gd name="connsiteY9" fmla="*/ 3175 h 1316717"/>
                  <a:gd name="connsiteX10" fmla="*/ 282417 w 571820"/>
                  <a:gd name="connsiteY10" fmla="*/ 0 h 1316717"/>
                  <a:gd name="connsiteX11" fmla="*/ 282417 w 571820"/>
                  <a:gd name="connsiteY11" fmla="*/ 6350 h 1316717"/>
                  <a:gd name="connsiteX12" fmla="*/ 262617 w 571820"/>
                  <a:gd name="connsiteY12" fmla="*/ 24345 h 1316717"/>
                  <a:gd name="connsiteX13" fmla="*/ 0 w 571820"/>
                  <a:gd name="connsiteY13" fmla="*/ 658359 h 1316717"/>
                  <a:gd name="connsiteX14" fmla="*/ 262617 w 571820"/>
                  <a:gd name="connsiteY14" fmla="*/ 1292372 h 1316717"/>
                  <a:gd name="connsiteX15" fmla="*/ 282417 w 571820"/>
                  <a:gd name="connsiteY15" fmla="*/ 1310368 h 1316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71820" h="1316717">
                    <a:moveTo>
                      <a:pt x="282417" y="1316717"/>
                    </a:moveTo>
                    <a:lnTo>
                      <a:pt x="285910" y="1313542"/>
                    </a:lnTo>
                    <a:lnTo>
                      <a:pt x="289403" y="1316717"/>
                    </a:lnTo>
                    <a:lnTo>
                      <a:pt x="289403" y="1310368"/>
                    </a:lnTo>
                    <a:lnTo>
                      <a:pt x="309203" y="1292372"/>
                    </a:lnTo>
                    <a:cubicBezTo>
                      <a:pt x="471461" y="1130114"/>
                      <a:pt x="571820" y="905956"/>
                      <a:pt x="571820" y="658358"/>
                    </a:cubicBezTo>
                    <a:cubicBezTo>
                      <a:pt x="571820" y="410761"/>
                      <a:pt x="471461" y="186603"/>
                      <a:pt x="309203" y="24345"/>
                    </a:cubicBezTo>
                    <a:lnTo>
                      <a:pt x="289403" y="6349"/>
                    </a:lnTo>
                    <a:lnTo>
                      <a:pt x="289403" y="0"/>
                    </a:lnTo>
                    <a:lnTo>
                      <a:pt x="285910" y="3175"/>
                    </a:lnTo>
                    <a:lnTo>
                      <a:pt x="282417" y="0"/>
                    </a:lnTo>
                    <a:lnTo>
                      <a:pt x="282417" y="6350"/>
                    </a:lnTo>
                    <a:lnTo>
                      <a:pt x="262617" y="24345"/>
                    </a:lnTo>
                    <a:cubicBezTo>
                      <a:pt x="100359" y="186604"/>
                      <a:pt x="0" y="410761"/>
                      <a:pt x="0" y="658359"/>
                    </a:cubicBezTo>
                    <a:cubicBezTo>
                      <a:pt x="0" y="905956"/>
                      <a:pt x="100359" y="1130114"/>
                      <a:pt x="262617" y="1292372"/>
                    </a:cubicBezTo>
                    <a:lnTo>
                      <a:pt x="282417" y="1310368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342065E-24B7-4441-88A9-98962993F8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6080955" y="4476018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23FA6BA-2513-415C-BA4B-E879A41010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-4937151" y="4476018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6239F02-2DBC-4CAC-AA3F-243D0649B9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6080955" y="5190567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B11F1A6-D8AC-465F-9ED9-554E58F73A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-4937151" y="5190567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066101D-03CF-4DB9-B962-F7DB806FD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6080955" y="5934581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45EFA12-DAD4-4108-B86D-C86A4CC88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-4937151" y="5934581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51FE0DB-0A7E-417A-B47D-569C4FB9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1736442" y="397061"/>
              <a:ext cx="1785983" cy="2208479"/>
              <a:chOff x="2725201" y="4453039"/>
              <a:chExt cx="1785983" cy="2208479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8596D8F-CB16-49CF-B881-3AF402821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3618192" y="4453039"/>
                <a:ext cx="0" cy="22084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F37FB24-AFCD-493D-B340-7EED10E97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2738439" y="5243393"/>
                <a:ext cx="176093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89B142B-6F71-458C-8CAC-4B3E1A4415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725201" y="4861779"/>
                <a:ext cx="1785983" cy="1799739"/>
              </a:xfrm>
              <a:custGeom>
                <a:avLst/>
                <a:gdLst>
                  <a:gd name="connsiteX0" fmla="*/ 440819 w 1785983"/>
                  <a:gd name="connsiteY0" fmla="*/ 59 h 1799739"/>
                  <a:gd name="connsiteX1" fmla="*/ 845918 w 1785983"/>
                  <a:gd name="connsiteY1" fmla="*/ 261596 h 1799739"/>
                  <a:gd name="connsiteX2" fmla="*/ 892992 w 1785983"/>
                  <a:gd name="connsiteY2" fmla="*/ 360758 h 1799739"/>
                  <a:gd name="connsiteX3" fmla="*/ 892992 w 1785983"/>
                  <a:gd name="connsiteY3" fmla="*/ 365372 h 1799739"/>
                  <a:gd name="connsiteX4" fmla="*/ 940065 w 1785983"/>
                  <a:gd name="connsiteY4" fmla="*/ 266212 h 1799739"/>
                  <a:gd name="connsiteX5" fmla="*/ 1406106 w 1785983"/>
                  <a:gd name="connsiteY5" fmla="*/ 8338 h 1799739"/>
                  <a:gd name="connsiteX6" fmla="*/ 1022901 w 1785983"/>
                  <a:gd name="connsiteY6" fmla="*/ 1699451 h 1799739"/>
                  <a:gd name="connsiteX7" fmla="*/ 892991 w 1785983"/>
                  <a:gd name="connsiteY7" fmla="*/ 1799739 h 1799739"/>
                  <a:gd name="connsiteX8" fmla="*/ 892991 w 1785983"/>
                  <a:gd name="connsiteY8" fmla="*/ 1795123 h 1799739"/>
                  <a:gd name="connsiteX9" fmla="*/ 763082 w 1785983"/>
                  <a:gd name="connsiteY9" fmla="*/ 1694835 h 1799739"/>
                  <a:gd name="connsiteX10" fmla="*/ 379877 w 1785983"/>
                  <a:gd name="connsiteY10" fmla="*/ 3722 h 1799739"/>
                  <a:gd name="connsiteX11" fmla="*/ 440819 w 1785983"/>
                  <a:gd name="connsiteY11" fmla="*/ 59 h 1799739"/>
                  <a:gd name="connsiteX0" fmla="*/ 440819 w 1785983"/>
                  <a:gd name="connsiteY0" fmla="*/ 59 h 1849891"/>
                  <a:gd name="connsiteX1" fmla="*/ 845918 w 1785983"/>
                  <a:gd name="connsiteY1" fmla="*/ 261596 h 1849891"/>
                  <a:gd name="connsiteX2" fmla="*/ 892992 w 1785983"/>
                  <a:gd name="connsiteY2" fmla="*/ 360758 h 1849891"/>
                  <a:gd name="connsiteX3" fmla="*/ 892992 w 1785983"/>
                  <a:gd name="connsiteY3" fmla="*/ 365372 h 1849891"/>
                  <a:gd name="connsiteX4" fmla="*/ 940065 w 1785983"/>
                  <a:gd name="connsiteY4" fmla="*/ 266212 h 1849891"/>
                  <a:gd name="connsiteX5" fmla="*/ 1406106 w 1785983"/>
                  <a:gd name="connsiteY5" fmla="*/ 8338 h 1849891"/>
                  <a:gd name="connsiteX6" fmla="*/ 1022901 w 1785983"/>
                  <a:gd name="connsiteY6" fmla="*/ 1699451 h 1849891"/>
                  <a:gd name="connsiteX7" fmla="*/ 892991 w 1785983"/>
                  <a:gd name="connsiteY7" fmla="*/ 1799739 h 1849891"/>
                  <a:gd name="connsiteX8" fmla="*/ 838223 w 1785983"/>
                  <a:gd name="connsiteY8" fmla="*/ 1849891 h 1849891"/>
                  <a:gd name="connsiteX9" fmla="*/ 763082 w 1785983"/>
                  <a:gd name="connsiteY9" fmla="*/ 1694835 h 1849891"/>
                  <a:gd name="connsiteX10" fmla="*/ 379877 w 1785983"/>
                  <a:gd name="connsiteY10" fmla="*/ 3722 h 1849891"/>
                  <a:gd name="connsiteX11" fmla="*/ 440819 w 1785983"/>
                  <a:gd name="connsiteY11" fmla="*/ 59 h 1849891"/>
                  <a:gd name="connsiteX0" fmla="*/ 440819 w 1785983"/>
                  <a:gd name="connsiteY0" fmla="*/ 59 h 1799739"/>
                  <a:gd name="connsiteX1" fmla="*/ 845918 w 1785983"/>
                  <a:gd name="connsiteY1" fmla="*/ 261596 h 1799739"/>
                  <a:gd name="connsiteX2" fmla="*/ 892992 w 1785983"/>
                  <a:gd name="connsiteY2" fmla="*/ 360758 h 1799739"/>
                  <a:gd name="connsiteX3" fmla="*/ 892992 w 1785983"/>
                  <a:gd name="connsiteY3" fmla="*/ 365372 h 1799739"/>
                  <a:gd name="connsiteX4" fmla="*/ 940065 w 1785983"/>
                  <a:gd name="connsiteY4" fmla="*/ 266212 h 1799739"/>
                  <a:gd name="connsiteX5" fmla="*/ 1406106 w 1785983"/>
                  <a:gd name="connsiteY5" fmla="*/ 8338 h 1799739"/>
                  <a:gd name="connsiteX6" fmla="*/ 1022901 w 1785983"/>
                  <a:gd name="connsiteY6" fmla="*/ 1699451 h 1799739"/>
                  <a:gd name="connsiteX7" fmla="*/ 892991 w 1785983"/>
                  <a:gd name="connsiteY7" fmla="*/ 1799739 h 1799739"/>
                  <a:gd name="connsiteX8" fmla="*/ 763082 w 1785983"/>
                  <a:gd name="connsiteY8" fmla="*/ 1694835 h 1799739"/>
                  <a:gd name="connsiteX9" fmla="*/ 379877 w 1785983"/>
                  <a:gd name="connsiteY9" fmla="*/ 3722 h 1799739"/>
                  <a:gd name="connsiteX10" fmla="*/ 440819 w 1785983"/>
                  <a:gd name="connsiteY10" fmla="*/ 59 h 1799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983" h="1799739">
                    <a:moveTo>
                      <a:pt x="440819" y="59"/>
                    </a:moveTo>
                    <a:cubicBezTo>
                      <a:pt x="584367" y="2557"/>
                      <a:pt x="735105" y="83293"/>
                      <a:pt x="845918" y="261596"/>
                    </a:cubicBezTo>
                    <a:lnTo>
                      <a:pt x="892992" y="360758"/>
                    </a:lnTo>
                    <a:lnTo>
                      <a:pt x="892992" y="365372"/>
                    </a:lnTo>
                    <a:lnTo>
                      <a:pt x="940065" y="266212"/>
                    </a:lnTo>
                    <a:cubicBezTo>
                      <a:pt x="1066709" y="62437"/>
                      <a:pt x="1245499" y="-13903"/>
                      <a:pt x="1406106" y="8338"/>
                    </a:cubicBezTo>
                    <a:cubicBezTo>
                      <a:pt x="1827702" y="66720"/>
                      <a:pt x="2124001" y="804388"/>
                      <a:pt x="1022901" y="1699451"/>
                    </a:cubicBezTo>
                    <a:lnTo>
                      <a:pt x="892991" y="1799739"/>
                    </a:lnTo>
                    <a:lnTo>
                      <a:pt x="763082" y="1694835"/>
                    </a:lnTo>
                    <a:cubicBezTo>
                      <a:pt x="-338018" y="799772"/>
                      <a:pt x="-41719" y="62104"/>
                      <a:pt x="379877" y="3722"/>
                    </a:cubicBezTo>
                    <a:cubicBezTo>
                      <a:pt x="399953" y="942"/>
                      <a:pt x="420313" y="-298"/>
                      <a:pt x="440819" y="59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Bell MT" panose="02020503060305020303" pitchFamily="18" charset="0"/>
                </a:endParaRPr>
              </a:p>
            </p:txBody>
          </p:sp>
          <p:sp>
            <p:nvSpPr>
              <p:cNvPr id="62" name="Rectangle 30">
                <a:extLst>
                  <a:ext uri="{FF2B5EF4-FFF2-40B4-BE49-F238E27FC236}">
                    <a16:creationId xmlns:a16="http://schemas.microsoft.com/office/drawing/2014/main" id="{E577B59B-3FF5-4CE3-B8CD-B37F6E4E4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700000">
                <a:off x="3124232" y="5447997"/>
                <a:ext cx="987915" cy="987915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912FC165-D3BB-433A-BEED-90223608AB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700000">
                <a:off x="3315029" y="5983110"/>
                <a:ext cx="606323" cy="606323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09A7342-6944-4593-A8CB-2E56FC75E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 flipV="1">
              <a:off x="2226591" y="2385858"/>
              <a:ext cx="864005" cy="1032464"/>
              <a:chOff x="2207971" y="2384401"/>
              <a:chExt cx="864005" cy="1032464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BBFA3E1-95AC-4B97-94E0-FA975C6A1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F0692E3-CEC8-47C3-B77F-E9C8614F6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B80E6A3-263D-4DD4-8C58-EA2BB38C5B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5AA2C02F-3722-4124-9F30-AB9D6F052A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8B6EC254-9786-4485-A07E-0F055DA958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AB57BFA-A302-43AD-B2D6-EE3191DDD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58529" y="5784159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EEABC33-1767-4B45-924F-3ECD0096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36934" y="834250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0748559-962C-4EC9-A1EC-E5E55AFDF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91286" y="1090043"/>
              <a:ext cx="901736" cy="2160000"/>
              <a:chOff x="8217770" y="397306"/>
              <a:chExt cx="901736" cy="2160000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B099024-D74B-47AA-8E9C-40AF75B947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668638" y="397306"/>
                <a:ext cx="0" cy="216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4AC7ACA-BFE6-46A8-A8AA-78602ED70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8217770" y="397306"/>
                <a:ext cx="901736" cy="1868598"/>
              </a:xfrm>
              <a:custGeom>
                <a:avLst/>
                <a:gdLst>
                  <a:gd name="connsiteX0" fmla="*/ 450869 w 901736"/>
                  <a:gd name="connsiteY0" fmla="*/ 0 h 1868598"/>
                  <a:gd name="connsiteX1" fmla="*/ 450868 w 901736"/>
                  <a:gd name="connsiteY1" fmla="*/ 0 h 1868598"/>
                  <a:gd name="connsiteX2" fmla="*/ 450867 w 901736"/>
                  <a:gd name="connsiteY2" fmla="*/ 0 h 1868598"/>
                  <a:gd name="connsiteX3" fmla="*/ 409125 w 901736"/>
                  <a:gd name="connsiteY3" fmla="*/ 52638 h 1868598"/>
                  <a:gd name="connsiteX4" fmla="*/ 7089 w 901736"/>
                  <a:gd name="connsiteY4" fmla="*/ 1225278 h 1868598"/>
                  <a:gd name="connsiteX5" fmla="*/ 140 w 901736"/>
                  <a:gd name="connsiteY5" fmla="*/ 1416229 h 1868598"/>
                  <a:gd name="connsiteX6" fmla="*/ 141 w 901736"/>
                  <a:gd name="connsiteY6" fmla="*/ 1416229 h 1868598"/>
                  <a:gd name="connsiteX7" fmla="*/ 0 w 901736"/>
                  <a:gd name="connsiteY7" fmla="*/ 1420099 h 1868598"/>
                  <a:gd name="connsiteX8" fmla="*/ 9012 w 901736"/>
                  <a:gd name="connsiteY8" fmla="*/ 1509500 h 1868598"/>
                  <a:gd name="connsiteX9" fmla="*/ 449610 w 901736"/>
                  <a:gd name="connsiteY9" fmla="*/ 1868598 h 1868598"/>
                  <a:gd name="connsiteX10" fmla="*/ 450868 w 901736"/>
                  <a:gd name="connsiteY10" fmla="*/ 1868471 h 1868598"/>
                  <a:gd name="connsiteX11" fmla="*/ 452126 w 901736"/>
                  <a:gd name="connsiteY11" fmla="*/ 1868598 h 1868598"/>
                  <a:gd name="connsiteX12" fmla="*/ 892724 w 901736"/>
                  <a:gd name="connsiteY12" fmla="*/ 1509500 h 1868598"/>
                  <a:gd name="connsiteX13" fmla="*/ 901736 w 901736"/>
                  <a:gd name="connsiteY13" fmla="*/ 1420099 h 1868598"/>
                  <a:gd name="connsiteX14" fmla="*/ 901595 w 901736"/>
                  <a:gd name="connsiteY14" fmla="*/ 1416229 h 1868598"/>
                  <a:gd name="connsiteX15" fmla="*/ 901596 w 901736"/>
                  <a:gd name="connsiteY15" fmla="*/ 1416229 h 1868598"/>
                  <a:gd name="connsiteX16" fmla="*/ 894647 w 901736"/>
                  <a:gd name="connsiteY16" fmla="*/ 1225278 h 1868598"/>
                  <a:gd name="connsiteX17" fmla="*/ 492611 w 901736"/>
                  <a:gd name="connsiteY17" fmla="*/ 52638 h 186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1736" h="1868598">
                    <a:moveTo>
                      <a:pt x="450869" y="0"/>
                    </a:moveTo>
                    <a:lnTo>
                      <a:pt x="450868" y="0"/>
                    </a:lnTo>
                    <a:lnTo>
                      <a:pt x="450867" y="0"/>
                    </a:lnTo>
                    <a:lnTo>
                      <a:pt x="409125" y="52638"/>
                    </a:lnTo>
                    <a:cubicBezTo>
                      <a:pt x="187876" y="359618"/>
                      <a:pt x="40481" y="769067"/>
                      <a:pt x="7089" y="1225278"/>
                    </a:cubicBezTo>
                    <a:lnTo>
                      <a:pt x="140" y="1416229"/>
                    </a:lnTo>
                    <a:lnTo>
                      <a:pt x="141" y="1416229"/>
                    </a:lnTo>
                    <a:lnTo>
                      <a:pt x="0" y="1420099"/>
                    </a:lnTo>
                    <a:lnTo>
                      <a:pt x="9012" y="1509500"/>
                    </a:lnTo>
                    <a:cubicBezTo>
                      <a:pt x="50948" y="1714437"/>
                      <a:pt x="232276" y="1868598"/>
                      <a:pt x="449610" y="1868598"/>
                    </a:cubicBezTo>
                    <a:lnTo>
                      <a:pt x="450868" y="1868471"/>
                    </a:lnTo>
                    <a:lnTo>
                      <a:pt x="452126" y="1868598"/>
                    </a:lnTo>
                    <a:cubicBezTo>
                      <a:pt x="669460" y="1868598"/>
                      <a:pt x="850788" y="1714437"/>
                      <a:pt x="892724" y="1509500"/>
                    </a:cubicBezTo>
                    <a:lnTo>
                      <a:pt x="901736" y="1420099"/>
                    </a:lnTo>
                    <a:lnTo>
                      <a:pt x="901595" y="1416229"/>
                    </a:lnTo>
                    <a:lnTo>
                      <a:pt x="901596" y="1416229"/>
                    </a:lnTo>
                    <a:lnTo>
                      <a:pt x="894647" y="1225278"/>
                    </a:lnTo>
                    <a:cubicBezTo>
                      <a:pt x="861255" y="769067"/>
                      <a:pt x="713860" y="359618"/>
                      <a:pt x="492611" y="52638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">
                <a:extLst>
                  <a:ext uri="{FF2B5EF4-FFF2-40B4-BE49-F238E27FC236}">
                    <a16:creationId xmlns:a16="http://schemas.microsoft.com/office/drawing/2014/main" id="{D0946E2F-C083-48AF-9D1C-3754DE0E8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700000">
                <a:off x="8370075" y="1136688"/>
                <a:ext cx="597126" cy="597126"/>
              </a:xfrm>
              <a:custGeom>
                <a:avLst/>
                <a:gdLst>
                  <a:gd name="connsiteX0" fmla="*/ 0 w 1239398"/>
                  <a:gd name="connsiteY0" fmla="*/ 0 h 1239398"/>
                  <a:gd name="connsiteX1" fmla="*/ 1239398 w 1239398"/>
                  <a:gd name="connsiteY1" fmla="*/ 0 h 1239398"/>
                  <a:gd name="connsiteX2" fmla="*/ 1239398 w 1239398"/>
                  <a:gd name="connsiteY2" fmla="*/ 1239398 h 1239398"/>
                  <a:gd name="connsiteX3" fmla="*/ 0 w 1239398"/>
                  <a:gd name="connsiteY3" fmla="*/ 1239398 h 1239398"/>
                  <a:gd name="connsiteX4" fmla="*/ 0 w 1239398"/>
                  <a:gd name="connsiteY4" fmla="*/ 0 h 1239398"/>
                  <a:gd name="connsiteX0" fmla="*/ 0 w 1239398"/>
                  <a:gd name="connsiteY0" fmla="*/ 0 h 1239398"/>
                  <a:gd name="connsiteX1" fmla="*/ 1239398 w 1239398"/>
                  <a:gd name="connsiteY1" fmla="*/ 0 h 1239398"/>
                  <a:gd name="connsiteX2" fmla="*/ 1239398 w 1239398"/>
                  <a:gd name="connsiteY2" fmla="*/ 1239398 h 1239398"/>
                  <a:gd name="connsiteX3" fmla="*/ 0 w 1239398"/>
                  <a:gd name="connsiteY3" fmla="*/ 1239398 h 1239398"/>
                  <a:gd name="connsiteX4" fmla="*/ 91440 w 1239398"/>
                  <a:gd name="connsiteY4" fmla="*/ 91440 h 1239398"/>
                  <a:gd name="connsiteX0" fmla="*/ 1239398 w 1239398"/>
                  <a:gd name="connsiteY0" fmla="*/ 0 h 1239398"/>
                  <a:gd name="connsiteX1" fmla="*/ 1239398 w 1239398"/>
                  <a:gd name="connsiteY1" fmla="*/ 1239398 h 1239398"/>
                  <a:gd name="connsiteX2" fmla="*/ 0 w 1239398"/>
                  <a:gd name="connsiteY2" fmla="*/ 1239398 h 1239398"/>
                  <a:gd name="connsiteX3" fmla="*/ 91440 w 1239398"/>
                  <a:gd name="connsiteY3" fmla="*/ 91440 h 1239398"/>
                  <a:gd name="connsiteX0" fmla="*/ 1239398 w 1239398"/>
                  <a:gd name="connsiteY0" fmla="*/ 0 h 1239398"/>
                  <a:gd name="connsiteX1" fmla="*/ 1239398 w 1239398"/>
                  <a:gd name="connsiteY1" fmla="*/ 1239398 h 1239398"/>
                  <a:gd name="connsiteX2" fmla="*/ 0 w 1239398"/>
                  <a:gd name="connsiteY2" fmla="*/ 1239398 h 1239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9398" h="1239398">
                    <a:moveTo>
                      <a:pt x="1239398" y="0"/>
                    </a:moveTo>
                    <a:lnTo>
                      <a:pt x="1239398" y="1239398"/>
                    </a:lnTo>
                    <a:lnTo>
                      <a:pt x="0" y="123939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">
                <a:extLst>
                  <a:ext uri="{FF2B5EF4-FFF2-40B4-BE49-F238E27FC236}">
                    <a16:creationId xmlns:a16="http://schemas.microsoft.com/office/drawing/2014/main" id="{8F933FF1-7DAC-4751-B504-C8C68E537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700000">
                <a:off x="8457521" y="720913"/>
                <a:ext cx="422234" cy="422234"/>
              </a:xfrm>
              <a:custGeom>
                <a:avLst/>
                <a:gdLst>
                  <a:gd name="connsiteX0" fmla="*/ 0 w 1239398"/>
                  <a:gd name="connsiteY0" fmla="*/ 0 h 1239398"/>
                  <a:gd name="connsiteX1" fmla="*/ 1239398 w 1239398"/>
                  <a:gd name="connsiteY1" fmla="*/ 0 h 1239398"/>
                  <a:gd name="connsiteX2" fmla="*/ 1239398 w 1239398"/>
                  <a:gd name="connsiteY2" fmla="*/ 1239398 h 1239398"/>
                  <a:gd name="connsiteX3" fmla="*/ 0 w 1239398"/>
                  <a:gd name="connsiteY3" fmla="*/ 1239398 h 1239398"/>
                  <a:gd name="connsiteX4" fmla="*/ 0 w 1239398"/>
                  <a:gd name="connsiteY4" fmla="*/ 0 h 1239398"/>
                  <a:gd name="connsiteX0" fmla="*/ 0 w 1239398"/>
                  <a:gd name="connsiteY0" fmla="*/ 0 h 1239398"/>
                  <a:gd name="connsiteX1" fmla="*/ 1239398 w 1239398"/>
                  <a:gd name="connsiteY1" fmla="*/ 0 h 1239398"/>
                  <a:gd name="connsiteX2" fmla="*/ 1239398 w 1239398"/>
                  <a:gd name="connsiteY2" fmla="*/ 1239398 h 1239398"/>
                  <a:gd name="connsiteX3" fmla="*/ 0 w 1239398"/>
                  <a:gd name="connsiteY3" fmla="*/ 1239398 h 1239398"/>
                  <a:gd name="connsiteX4" fmla="*/ 91440 w 1239398"/>
                  <a:gd name="connsiteY4" fmla="*/ 91440 h 1239398"/>
                  <a:gd name="connsiteX0" fmla="*/ 1239398 w 1239398"/>
                  <a:gd name="connsiteY0" fmla="*/ 0 h 1239398"/>
                  <a:gd name="connsiteX1" fmla="*/ 1239398 w 1239398"/>
                  <a:gd name="connsiteY1" fmla="*/ 1239398 h 1239398"/>
                  <a:gd name="connsiteX2" fmla="*/ 0 w 1239398"/>
                  <a:gd name="connsiteY2" fmla="*/ 1239398 h 1239398"/>
                  <a:gd name="connsiteX3" fmla="*/ 91440 w 1239398"/>
                  <a:gd name="connsiteY3" fmla="*/ 91440 h 1239398"/>
                  <a:gd name="connsiteX0" fmla="*/ 1239398 w 1239398"/>
                  <a:gd name="connsiteY0" fmla="*/ 0 h 1239398"/>
                  <a:gd name="connsiteX1" fmla="*/ 1239398 w 1239398"/>
                  <a:gd name="connsiteY1" fmla="*/ 1239398 h 1239398"/>
                  <a:gd name="connsiteX2" fmla="*/ 0 w 1239398"/>
                  <a:gd name="connsiteY2" fmla="*/ 1239398 h 1239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9398" h="1239398">
                    <a:moveTo>
                      <a:pt x="1239398" y="0"/>
                    </a:moveTo>
                    <a:lnTo>
                      <a:pt x="1239398" y="1239398"/>
                    </a:lnTo>
                    <a:lnTo>
                      <a:pt x="0" y="123939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ED587E1-23B3-44EE-B0CA-84F46A8D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>
              <a:off x="3365500" y="4918166"/>
              <a:ext cx="571820" cy="1620000"/>
              <a:chOff x="8482785" y="4330454"/>
              <a:chExt cx="571820" cy="1620000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3EA330E-53DA-43C3-94DF-051C622C8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CF8DEE9-82BC-4F6D-9E7D-A61DE0391F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77FE6E3-76CF-4BFE-A9BB-D2B04E547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622419" y="427549"/>
              <a:ext cx="464739" cy="900000"/>
              <a:chOff x="4511184" y="2651374"/>
              <a:chExt cx="464739" cy="900000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B90047D-5FCF-4A72-98F9-4C5F3BE36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700000" flipH="1" flipV="1">
                <a:off x="4511184" y="2990814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D6597A5-9B58-4515-A65F-776A59968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V="1">
                <a:off x="4743982" y="2651374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16BED87-A484-418B-BFE2-B7AF165C5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92603" y="2694497"/>
            <a:ext cx="2287608" cy="3232926"/>
          </a:xfrm>
          <a:custGeom>
            <a:avLst/>
            <a:gdLst>
              <a:gd name="connsiteX0" fmla="*/ 1143804 w 2287608"/>
              <a:gd name="connsiteY0" fmla="*/ 1916209 h 3232926"/>
              <a:gd name="connsiteX1" fmla="*/ 1140311 w 2287608"/>
              <a:gd name="connsiteY1" fmla="*/ 1919384 h 3232926"/>
              <a:gd name="connsiteX2" fmla="*/ 1136818 w 2287608"/>
              <a:gd name="connsiteY2" fmla="*/ 1916209 h 3232926"/>
              <a:gd name="connsiteX3" fmla="*/ 1136818 w 2287608"/>
              <a:gd name="connsiteY3" fmla="*/ 1922559 h 3232926"/>
              <a:gd name="connsiteX4" fmla="*/ 1117018 w 2287608"/>
              <a:gd name="connsiteY4" fmla="*/ 1940554 h 3232926"/>
              <a:gd name="connsiteX5" fmla="*/ 854401 w 2287608"/>
              <a:gd name="connsiteY5" fmla="*/ 2574568 h 3232926"/>
              <a:gd name="connsiteX6" fmla="*/ 1117018 w 2287608"/>
              <a:gd name="connsiteY6" fmla="*/ 3208581 h 3232926"/>
              <a:gd name="connsiteX7" fmla="*/ 1136818 w 2287608"/>
              <a:gd name="connsiteY7" fmla="*/ 3226577 h 3232926"/>
              <a:gd name="connsiteX8" fmla="*/ 1136818 w 2287608"/>
              <a:gd name="connsiteY8" fmla="*/ 3232926 h 3232926"/>
              <a:gd name="connsiteX9" fmla="*/ 1140311 w 2287608"/>
              <a:gd name="connsiteY9" fmla="*/ 3229751 h 3232926"/>
              <a:gd name="connsiteX10" fmla="*/ 1143804 w 2287608"/>
              <a:gd name="connsiteY10" fmla="*/ 3232926 h 3232926"/>
              <a:gd name="connsiteX11" fmla="*/ 1143804 w 2287608"/>
              <a:gd name="connsiteY11" fmla="*/ 3226577 h 3232926"/>
              <a:gd name="connsiteX12" fmla="*/ 1163604 w 2287608"/>
              <a:gd name="connsiteY12" fmla="*/ 3208581 h 3232926"/>
              <a:gd name="connsiteX13" fmla="*/ 1426221 w 2287608"/>
              <a:gd name="connsiteY13" fmla="*/ 2574567 h 3232926"/>
              <a:gd name="connsiteX14" fmla="*/ 1163604 w 2287608"/>
              <a:gd name="connsiteY14" fmla="*/ 1940554 h 3232926"/>
              <a:gd name="connsiteX15" fmla="*/ 1143804 w 2287608"/>
              <a:gd name="connsiteY15" fmla="*/ 1922558 h 3232926"/>
              <a:gd name="connsiteX16" fmla="*/ 1140312 w 2287608"/>
              <a:gd name="connsiteY16" fmla="*/ 1494239 h 3232926"/>
              <a:gd name="connsiteX17" fmla="*/ 1134813 w 2287608"/>
              <a:gd name="connsiteY17" fmla="*/ 1497413 h 3232926"/>
              <a:gd name="connsiteX18" fmla="*/ 1109328 w 2287608"/>
              <a:gd name="connsiteY18" fmla="*/ 1489264 h 3232926"/>
              <a:gd name="connsiteX19" fmla="*/ 428947 w 2287608"/>
              <a:gd name="connsiteY19" fmla="*/ 1578838 h 3232926"/>
              <a:gd name="connsiteX20" fmla="*/ 11185 w 2287608"/>
              <a:gd name="connsiteY20" fmla="*/ 2123278 h 3232926"/>
              <a:gd name="connsiteX21" fmla="*/ 5499 w 2287608"/>
              <a:gd name="connsiteY21" fmla="*/ 2149423 h 3232926"/>
              <a:gd name="connsiteX22" fmla="*/ 0 w 2287608"/>
              <a:gd name="connsiteY22" fmla="*/ 2152597 h 3232926"/>
              <a:gd name="connsiteX23" fmla="*/ 4497 w 2287608"/>
              <a:gd name="connsiteY23" fmla="*/ 2154035 h 3232926"/>
              <a:gd name="connsiteX24" fmla="*/ 3493 w 2287608"/>
              <a:gd name="connsiteY24" fmla="*/ 2158648 h 3232926"/>
              <a:gd name="connsiteX25" fmla="*/ 8992 w 2287608"/>
              <a:gd name="connsiteY25" fmla="*/ 2155473 h 3232926"/>
              <a:gd name="connsiteX26" fmla="*/ 34477 w 2287608"/>
              <a:gd name="connsiteY26" fmla="*/ 2163622 h 3232926"/>
              <a:gd name="connsiteX27" fmla="*/ 290620 w 2287608"/>
              <a:gd name="connsiteY27" fmla="*/ 2194022 h 3232926"/>
              <a:gd name="connsiteX28" fmla="*/ 714858 w 2287608"/>
              <a:gd name="connsiteY28" fmla="*/ 2074049 h 3232926"/>
              <a:gd name="connsiteX29" fmla="*/ 1132621 w 2287608"/>
              <a:gd name="connsiteY29" fmla="*/ 1529609 h 3232926"/>
              <a:gd name="connsiteX30" fmla="*/ 1138305 w 2287608"/>
              <a:gd name="connsiteY30" fmla="*/ 1503464 h 3232926"/>
              <a:gd name="connsiteX31" fmla="*/ 1143804 w 2287608"/>
              <a:gd name="connsiteY31" fmla="*/ 1500289 h 3232926"/>
              <a:gd name="connsiteX32" fmla="*/ 1139308 w 2287608"/>
              <a:gd name="connsiteY32" fmla="*/ 1498852 h 3232926"/>
              <a:gd name="connsiteX33" fmla="*/ 2069415 w 2287608"/>
              <a:gd name="connsiteY33" fmla="*/ 1747063 h 3232926"/>
              <a:gd name="connsiteX34" fmla="*/ 1858661 w 2287608"/>
              <a:gd name="connsiteY34" fmla="*/ 1578837 h 3232926"/>
              <a:gd name="connsiteX35" fmla="*/ 1178281 w 2287608"/>
              <a:gd name="connsiteY35" fmla="*/ 1489263 h 3232926"/>
              <a:gd name="connsiteX36" fmla="*/ 1152796 w 2287608"/>
              <a:gd name="connsiteY36" fmla="*/ 1497412 h 3232926"/>
              <a:gd name="connsiteX37" fmla="*/ 1147297 w 2287608"/>
              <a:gd name="connsiteY37" fmla="*/ 1494238 h 3232926"/>
              <a:gd name="connsiteX38" fmla="*/ 1148300 w 2287608"/>
              <a:gd name="connsiteY38" fmla="*/ 1498851 h 3232926"/>
              <a:gd name="connsiteX39" fmla="*/ 1143804 w 2287608"/>
              <a:gd name="connsiteY39" fmla="*/ 1500288 h 3232926"/>
              <a:gd name="connsiteX40" fmla="*/ 1149304 w 2287608"/>
              <a:gd name="connsiteY40" fmla="*/ 1503463 h 3232926"/>
              <a:gd name="connsiteX41" fmla="*/ 1154988 w 2287608"/>
              <a:gd name="connsiteY41" fmla="*/ 1529608 h 3232926"/>
              <a:gd name="connsiteX42" fmla="*/ 1572751 w 2287608"/>
              <a:gd name="connsiteY42" fmla="*/ 2074048 h 3232926"/>
              <a:gd name="connsiteX43" fmla="*/ 1996989 w 2287608"/>
              <a:gd name="connsiteY43" fmla="*/ 2194021 h 3232926"/>
              <a:gd name="connsiteX44" fmla="*/ 2253131 w 2287608"/>
              <a:gd name="connsiteY44" fmla="*/ 2163621 h 3232926"/>
              <a:gd name="connsiteX45" fmla="*/ 2278616 w 2287608"/>
              <a:gd name="connsiteY45" fmla="*/ 2155472 h 3232926"/>
              <a:gd name="connsiteX46" fmla="*/ 2284115 w 2287608"/>
              <a:gd name="connsiteY46" fmla="*/ 2158647 h 3232926"/>
              <a:gd name="connsiteX47" fmla="*/ 2283112 w 2287608"/>
              <a:gd name="connsiteY47" fmla="*/ 2154034 h 3232926"/>
              <a:gd name="connsiteX48" fmla="*/ 2287608 w 2287608"/>
              <a:gd name="connsiteY48" fmla="*/ 2152596 h 3232926"/>
              <a:gd name="connsiteX49" fmla="*/ 2282109 w 2287608"/>
              <a:gd name="connsiteY49" fmla="*/ 2149422 h 3232926"/>
              <a:gd name="connsiteX50" fmla="*/ 2276424 w 2287608"/>
              <a:gd name="connsiteY50" fmla="*/ 2123277 h 3232926"/>
              <a:gd name="connsiteX51" fmla="*/ 2069415 w 2287608"/>
              <a:gd name="connsiteY51" fmla="*/ 1747063 h 3232926"/>
              <a:gd name="connsiteX52" fmla="*/ 1140311 w 2287608"/>
              <a:gd name="connsiteY52" fmla="*/ 779689 h 3232926"/>
              <a:gd name="connsiteX53" fmla="*/ 1134812 w 2287608"/>
              <a:gd name="connsiteY53" fmla="*/ 782863 h 3232926"/>
              <a:gd name="connsiteX54" fmla="*/ 1109328 w 2287608"/>
              <a:gd name="connsiteY54" fmla="*/ 774714 h 3232926"/>
              <a:gd name="connsiteX55" fmla="*/ 428947 w 2287608"/>
              <a:gd name="connsiteY55" fmla="*/ 864288 h 3232926"/>
              <a:gd name="connsiteX56" fmla="*/ 11185 w 2287608"/>
              <a:gd name="connsiteY56" fmla="*/ 1408728 h 3232926"/>
              <a:gd name="connsiteX57" fmla="*/ 5499 w 2287608"/>
              <a:gd name="connsiteY57" fmla="*/ 1434873 h 3232926"/>
              <a:gd name="connsiteX58" fmla="*/ 0 w 2287608"/>
              <a:gd name="connsiteY58" fmla="*/ 1438047 h 3232926"/>
              <a:gd name="connsiteX59" fmla="*/ 4497 w 2287608"/>
              <a:gd name="connsiteY59" fmla="*/ 1439485 h 3232926"/>
              <a:gd name="connsiteX60" fmla="*/ 3493 w 2287608"/>
              <a:gd name="connsiteY60" fmla="*/ 1444098 h 3232926"/>
              <a:gd name="connsiteX61" fmla="*/ 8992 w 2287608"/>
              <a:gd name="connsiteY61" fmla="*/ 1440923 h 3232926"/>
              <a:gd name="connsiteX62" fmla="*/ 34477 w 2287608"/>
              <a:gd name="connsiteY62" fmla="*/ 1449072 h 3232926"/>
              <a:gd name="connsiteX63" fmla="*/ 290620 w 2287608"/>
              <a:gd name="connsiteY63" fmla="*/ 1479472 h 3232926"/>
              <a:gd name="connsiteX64" fmla="*/ 714858 w 2287608"/>
              <a:gd name="connsiteY64" fmla="*/ 1359499 h 3232926"/>
              <a:gd name="connsiteX65" fmla="*/ 1132621 w 2287608"/>
              <a:gd name="connsiteY65" fmla="*/ 815059 h 3232926"/>
              <a:gd name="connsiteX66" fmla="*/ 1138305 w 2287608"/>
              <a:gd name="connsiteY66" fmla="*/ 788914 h 3232926"/>
              <a:gd name="connsiteX67" fmla="*/ 1143805 w 2287608"/>
              <a:gd name="connsiteY67" fmla="*/ 785739 h 3232926"/>
              <a:gd name="connsiteX68" fmla="*/ 1139308 w 2287608"/>
              <a:gd name="connsiteY68" fmla="*/ 784302 h 3232926"/>
              <a:gd name="connsiteX69" fmla="*/ 2069415 w 2287608"/>
              <a:gd name="connsiteY69" fmla="*/ 1032514 h 3232926"/>
              <a:gd name="connsiteX70" fmla="*/ 1858661 w 2287608"/>
              <a:gd name="connsiteY70" fmla="*/ 864289 h 3232926"/>
              <a:gd name="connsiteX71" fmla="*/ 1178281 w 2287608"/>
              <a:gd name="connsiteY71" fmla="*/ 774715 h 3232926"/>
              <a:gd name="connsiteX72" fmla="*/ 1152796 w 2287608"/>
              <a:gd name="connsiteY72" fmla="*/ 782864 h 3232926"/>
              <a:gd name="connsiteX73" fmla="*/ 1147297 w 2287608"/>
              <a:gd name="connsiteY73" fmla="*/ 779690 h 3232926"/>
              <a:gd name="connsiteX74" fmla="*/ 1148300 w 2287608"/>
              <a:gd name="connsiteY74" fmla="*/ 784303 h 3232926"/>
              <a:gd name="connsiteX75" fmla="*/ 1143804 w 2287608"/>
              <a:gd name="connsiteY75" fmla="*/ 785740 h 3232926"/>
              <a:gd name="connsiteX76" fmla="*/ 1149304 w 2287608"/>
              <a:gd name="connsiteY76" fmla="*/ 788915 h 3232926"/>
              <a:gd name="connsiteX77" fmla="*/ 1154988 w 2287608"/>
              <a:gd name="connsiteY77" fmla="*/ 815060 h 3232926"/>
              <a:gd name="connsiteX78" fmla="*/ 1572751 w 2287608"/>
              <a:gd name="connsiteY78" fmla="*/ 1359500 h 3232926"/>
              <a:gd name="connsiteX79" fmla="*/ 1996989 w 2287608"/>
              <a:gd name="connsiteY79" fmla="*/ 1479473 h 3232926"/>
              <a:gd name="connsiteX80" fmla="*/ 2253131 w 2287608"/>
              <a:gd name="connsiteY80" fmla="*/ 1449073 h 3232926"/>
              <a:gd name="connsiteX81" fmla="*/ 2278616 w 2287608"/>
              <a:gd name="connsiteY81" fmla="*/ 1440924 h 3232926"/>
              <a:gd name="connsiteX82" fmla="*/ 2284115 w 2287608"/>
              <a:gd name="connsiteY82" fmla="*/ 1444099 h 3232926"/>
              <a:gd name="connsiteX83" fmla="*/ 2283112 w 2287608"/>
              <a:gd name="connsiteY83" fmla="*/ 1439486 h 3232926"/>
              <a:gd name="connsiteX84" fmla="*/ 2287608 w 2287608"/>
              <a:gd name="connsiteY84" fmla="*/ 1438048 h 3232926"/>
              <a:gd name="connsiteX85" fmla="*/ 2282109 w 2287608"/>
              <a:gd name="connsiteY85" fmla="*/ 1434874 h 3232926"/>
              <a:gd name="connsiteX86" fmla="*/ 2276424 w 2287608"/>
              <a:gd name="connsiteY86" fmla="*/ 1408729 h 3232926"/>
              <a:gd name="connsiteX87" fmla="*/ 2069415 w 2287608"/>
              <a:gd name="connsiteY87" fmla="*/ 1032514 h 3232926"/>
              <a:gd name="connsiteX88" fmla="*/ 1140311 w 2287608"/>
              <a:gd name="connsiteY88" fmla="*/ 35676 h 3232926"/>
              <a:gd name="connsiteX89" fmla="*/ 1134812 w 2287608"/>
              <a:gd name="connsiteY89" fmla="*/ 38850 h 3232926"/>
              <a:gd name="connsiteX90" fmla="*/ 1109328 w 2287608"/>
              <a:gd name="connsiteY90" fmla="*/ 30701 h 3232926"/>
              <a:gd name="connsiteX91" fmla="*/ 428948 w 2287608"/>
              <a:gd name="connsiteY91" fmla="*/ 120275 h 3232926"/>
              <a:gd name="connsiteX92" fmla="*/ 11185 w 2287608"/>
              <a:gd name="connsiteY92" fmla="*/ 664715 h 3232926"/>
              <a:gd name="connsiteX93" fmla="*/ 5499 w 2287608"/>
              <a:gd name="connsiteY93" fmla="*/ 690860 h 3232926"/>
              <a:gd name="connsiteX94" fmla="*/ 0 w 2287608"/>
              <a:gd name="connsiteY94" fmla="*/ 694034 h 3232926"/>
              <a:gd name="connsiteX95" fmla="*/ 4497 w 2287608"/>
              <a:gd name="connsiteY95" fmla="*/ 695472 h 3232926"/>
              <a:gd name="connsiteX96" fmla="*/ 3493 w 2287608"/>
              <a:gd name="connsiteY96" fmla="*/ 700085 h 3232926"/>
              <a:gd name="connsiteX97" fmla="*/ 8992 w 2287608"/>
              <a:gd name="connsiteY97" fmla="*/ 696910 h 3232926"/>
              <a:gd name="connsiteX98" fmla="*/ 34477 w 2287608"/>
              <a:gd name="connsiteY98" fmla="*/ 705059 h 3232926"/>
              <a:gd name="connsiteX99" fmla="*/ 290620 w 2287608"/>
              <a:gd name="connsiteY99" fmla="*/ 735459 h 3232926"/>
              <a:gd name="connsiteX100" fmla="*/ 714857 w 2287608"/>
              <a:gd name="connsiteY100" fmla="*/ 615486 h 3232926"/>
              <a:gd name="connsiteX101" fmla="*/ 1132621 w 2287608"/>
              <a:gd name="connsiteY101" fmla="*/ 71046 h 3232926"/>
              <a:gd name="connsiteX102" fmla="*/ 1138305 w 2287608"/>
              <a:gd name="connsiteY102" fmla="*/ 44901 h 3232926"/>
              <a:gd name="connsiteX103" fmla="*/ 1143805 w 2287608"/>
              <a:gd name="connsiteY103" fmla="*/ 41726 h 3232926"/>
              <a:gd name="connsiteX104" fmla="*/ 1139308 w 2287608"/>
              <a:gd name="connsiteY104" fmla="*/ 40289 h 3232926"/>
              <a:gd name="connsiteX105" fmla="*/ 2069415 w 2287608"/>
              <a:gd name="connsiteY105" fmla="*/ 288501 h 3232926"/>
              <a:gd name="connsiteX106" fmla="*/ 1858661 w 2287608"/>
              <a:gd name="connsiteY106" fmla="*/ 120276 h 3232926"/>
              <a:gd name="connsiteX107" fmla="*/ 1178281 w 2287608"/>
              <a:gd name="connsiteY107" fmla="*/ 30702 h 3232926"/>
              <a:gd name="connsiteX108" fmla="*/ 1152796 w 2287608"/>
              <a:gd name="connsiteY108" fmla="*/ 38850 h 3232926"/>
              <a:gd name="connsiteX109" fmla="*/ 1147297 w 2287608"/>
              <a:gd name="connsiteY109" fmla="*/ 35676 h 3232926"/>
              <a:gd name="connsiteX110" fmla="*/ 1148300 w 2287608"/>
              <a:gd name="connsiteY110" fmla="*/ 40290 h 3232926"/>
              <a:gd name="connsiteX111" fmla="*/ 1143804 w 2287608"/>
              <a:gd name="connsiteY111" fmla="*/ 41727 h 3232926"/>
              <a:gd name="connsiteX112" fmla="*/ 1149304 w 2287608"/>
              <a:gd name="connsiteY112" fmla="*/ 44901 h 3232926"/>
              <a:gd name="connsiteX113" fmla="*/ 1154988 w 2287608"/>
              <a:gd name="connsiteY113" fmla="*/ 71046 h 3232926"/>
              <a:gd name="connsiteX114" fmla="*/ 1572751 w 2287608"/>
              <a:gd name="connsiteY114" fmla="*/ 615486 h 3232926"/>
              <a:gd name="connsiteX115" fmla="*/ 1996989 w 2287608"/>
              <a:gd name="connsiteY115" fmla="*/ 735460 h 3232926"/>
              <a:gd name="connsiteX116" fmla="*/ 2253131 w 2287608"/>
              <a:gd name="connsiteY116" fmla="*/ 705060 h 3232926"/>
              <a:gd name="connsiteX117" fmla="*/ 2278616 w 2287608"/>
              <a:gd name="connsiteY117" fmla="*/ 696911 h 3232926"/>
              <a:gd name="connsiteX118" fmla="*/ 2284115 w 2287608"/>
              <a:gd name="connsiteY118" fmla="*/ 700086 h 3232926"/>
              <a:gd name="connsiteX119" fmla="*/ 2283112 w 2287608"/>
              <a:gd name="connsiteY119" fmla="*/ 695473 h 3232926"/>
              <a:gd name="connsiteX120" fmla="*/ 2287608 w 2287608"/>
              <a:gd name="connsiteY120" fmla="*/ 694035 h 3232926"/>
              <a:gd name="connsiteX121" fmla="*/ 2282109 w 2287608"/>
              <a:gd name="connsiteY121" fmla="*/ 690860 h 3232926"/>
              <a:gd name="connsiteX122" fmla="*/ 2276424 w 2287608"/>
              <a:gd name="connsiteY122" fmla="*/ 664716 h 3232926"/>
              <a:gd name="connsiteX123" fmla="*/ 2069415 w 2287608"/>
              <a:gd name="connsiteY123" fmla="*/ 288501 h 323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287608" h="3232926">
                <a:moveTo>
                  <a:pt x="1143804" y="1916209"/>
                </a:moveTo>
                <a:lnTo>
                  <a:pt x="1140311" y="1919384"/>
                </a:lnTo>
                <a:lnTo>
                  <a:pt x="1136818" y="1916209"/>
                </a:lnTo>
                <a:lnTo>
                  <a:pt x="1136818" y="1922559"/>
                </a:lnTo>
                <a:lnTo>
                  <a:pt x="1117018" y="1940554"/>
                </a:lnTo>
                <a:cubicBezTo>
                  <a:pt x="954760" y="2102813"/>
                  <a:pt x="854401" y="2326970"/>
                  <a:pt x="854401" y="2574568"/>
                </a:cubicBezTo>
                <a:cubicBezTo>
                  <a:pt x="854401" y="2822165"/>
                  <a:pt x="954760" y="3046323"/>
                  <a:pt x="1117018" y="3208581"/>
                </a:cubicBezTo>
                <a:lnTo>
                  <a:pt x="1136818" y="3226577"/>
                </a:lnTo>
                <a:lnTo>
                  <a:pt x="1136818" y="3232926"/>
                </a:lnTo>
                <a:lnTo>
                  <a:pt x="1140311" y="3229751"/>
                </a:lnTo>
                <a:lnTo>
                  <a:pt x="1143804" y="3232926"/>
                </a:lnTo>
                <a:lnTo>
                  <a:pt x="1143804" y="3226577"/>
                </a:lnTo>
                <a:lnTo>
                  <a:pt x="1163604" y="3208581"/>
                </a:lnTo>
                <a:cubicBezTo>
                  <a:pt x="1325862" y="3046323"/>
                  <a:pt x="1426221" y="2822165"/>
                  <a:pt x="1426221" y="2574567"/>
                </a:cubicBezTo>
                <a:cubicBezTo>
                  <a:pt x="1426221" y="2326970"/>
                  <a:pt x="1325862" y="2102812"/>
                  <a:pt x="1163604" y="1940554"/>
                </a:cubicBezTo>
                <a:lnTo>
                  <a:pt x="1143804" y="1922558"/>
                </a:lnTo>
                <a:close/>
                <a:moveTo>
                  <a:pt x="1140312" y="1494239"/>
                </a:moveTo>
                <a:lnTo>
                  <a:pt x="1134813" y="1497413"/>
                </a:lnTo>
                <a:lnTo>
                  <a:pt x="1109328" y="1489264"/>
                </a:lnTo>
                <a:cubicBezTo>
                  <a:pt x="887680" y="1429874"/>
                  <a:pt x="643374" y="1455039"/>
                  <a:pt x="428947" y="1578838"/>
                </a:cubicBezTo>
                <a:cubicBezTo>
                  <a:pt x="214522" y="1702637"/>
                  <a:pt x="70575" y="1901629"/>
                  <a:pt x="11185" y="2123278"/>
                </a:cubicBezTo>
                <a:lnTo>
                  <a:pt x="5499" y="2149423"/>
                </a:lnTo>
                <a:lnTo>
                  <a:pt x="0" y="2152597"/>
                </a:lnTo>
                <a:lnTo>
                  <a:pt x="4497" y="2154035"/>
                </a:lnTo>
                <a:lnTo>
                  <a:pt x="3493" y="2158648"/>
                </a:lnTo>
                <a:lnTo>
                  <a:pt x="8992" y="2155473"/>
                </a:lnTo>
                <a:lnTo>
                  <a:pt x="34477" y="2163622"/>
                </a:lnTo>
                <a:cubicBezTo>
                  <a:pt x="117596" y="2185894"/>
                  <a:pt x="203900" y="2196274"/>
                  <a:pt x="290620" y="2194022"/>
                </a:cubicBezTo>
                <a:cubicBezTo>
                  <a:pt x="435153" y="2190268"/>
                  <a:pt x="580841" y="2151423"/>
                  <a:pt x="714858" y="2074049"/>
                </a:cubicBezTo>
                <a:cubicBezTo>
                  <a:pt x="929283" y="1950250"/>
                  <a:pt x="1073230" y="1751258"/>
                  <a:pt x="1132621" y="1529609"/>
                </a:cubicBezTo>
                <a:lnTo>
                  <a:pt x="1138305" y="1503464"/>
                </a:lnTo>
                <a:lnTo>
                  <a:pt x="1143804" y="1500289"/>
                </a:lnTo>
                <a:lnTo>
                  <a:pt x="1139308" y="1498852"/>
                </a:lnTo>
                <a:close/>
                <a:moveTo>
                  <a:pt x="2069415" y="1747063"/>
                </a:moveTo>
                <a:cubicBezTo>
                  <a:pt x="2009570" y="1682261"/>
                  <a:pt x="1939071" y="1625262"/>
                  <a:pt x="1858661" y="1578837"/>
                </a:cubicBezTo>
                <a:cubicBezTo>
                  <a:pt x="1644235" y="1455038"/>
                  <a:pt x="1399929" y="1429873"/>
                  <a:pt x="1178281" y="1489263"/>
                </a:cubicBezTo>
                <a:lnTo>
                  <a:pt x="1152796" y="1497412"/>
                </a:lnTo>
                <a:lnTo>
                  <a:pt x="1147297" y="1494238"/>
                </a:lnTo>
                <a:lnTo>
                  <a:pt x="1148300" y="1498851"/>
                </a:lnTo>
                <a:lnTo>
                  <a:pt x="1143804" y="1500288"/>
                </a:lnTo>
                <a:lnTo>
                  <a:pt x="1149304" y="1503463"/>
                </a:lnTo>
                <a:lnTo>
                  <a:pt x="1154988" y="1529608"/>
                </a:lnTo>
                <a:cubicBezTo>
                  <a:pt x="1214379" y="1751257"/>
                  <a:pt x="1358325" y="1950249"/>
                  <a:pt x="1572751" y="2074048"/>
                </a:cubicBezTo>
                <a:cubicBezTo>
                  <a:pt x="1706767" y="2151422"/>
                  <a:pt x="1852455" y="2190267"/>
                  <a:pt x="1996989" y="2194021"/>
                </a:cubicBezTo>
                <a:cubicBezTo>
                  <a:pt x="2083709" y="2196273"/>
                  <a:pt x="2170013" y="2185893"/>
                  <a:pt x="2253131" y="2163621"/>
                </a:cubicBezTo>
                <a:lnTo>
                  <a:pt x="2278616" y="2155472"/>
                </a:lnTo>
                <a:lnTo>
                  <a:pt x="2284115" y="2158647"/>
                </a:lnTo>
                <a:lnTo>
                  <a:pt x="2283112" y="2154034"/>
                </a:lnTo>
                <a:lnTo>
                  <a:pt x="2287608" y="2152596"/>
                </a:lnTo>
                <a:lnTo>
                  <a:pt x="2282109" y="2149422"/>
                </a:lnTo>
                <a:lnTo>
                  <a:pt x="2276424" y="2123277"/>
                </a:lnTo>
                <a:cubicBezTo>
                  <a:pt x="2239306" y="1984747"/>
                  <a:pt x="2169157" y="1855067"/>
                  <a:pt x="2069415" y="1747063"/>
                </a:cubicBezTo>
                <a:close/>
                <a:moveTo>
                  <a:pt x="1140311" y="779689"/>
                </a:moveTo>
                <a:lnTo>
                  <a:pt x="1134812" y="782863"/>
                </a:lnTo>
                <a:lnTo>
                  <a:pt x="1109328" y="774714"/>
                </a:lnTo>
                <a:cubicBezTo>
                  <a:pt x="887679" y="715324"/>
                  <a:pt x="643374" y="740489"/>
                  <a:pt x="428947" y="864288"/>
                </a:cubicBezTo>
                <a:cubicBezTo>
                  <a:pt x="214522" y="988087"/>
                  <a:pt x="70575" y="1187079"/>
                  <a:pt x="11185" y="1408728"/>
                </a:cubicBezTo>
                <a:lnTo>
                  <a:pt x="5499" y="1434873"/>
                </a:lnTo>
                <a:lnTo>
                  <a:pt x="0" y="1438047"/>
                </a:lnTo>
                <a:lnTo>
                  <a:pt x="4497" y="1439485"/>
                </a:lnTo>
                <a:lnTo>
                  <a:pt x="3493" y="1444098"/>
                </a:lnTo>
                <a:lnTo>
                  <a:pt x="8992" y="1440923"/>
                </a:lnTo>
                <a:lnTo>
                  <a:pt x="34477" y="1449072"/>
                </a:lnTo>
                <a:cubicBezTo>
                  <a:pt x="117595" y="1471344"/>
                  <a:pt x="203900" y="1481724"/>
                  <a:pt x="290620" y="1479472"/>
                </a:cubicBezTo>
                <a:cubicBezTo>
                  <a:pt x="435154" y="1475718"/>
                  <a:pt x="580841" y="1436873"/>
                  <a:pt x="714858" y="1359499"/>
                </a:cubicBezTo>
                <a:cubicBezTo>
                  <a:pt x="929284" y="1235700"/>
                  <a:pt x="1073229" y="1036708"/>
                  <a:pt x="1132621" y="815059"/>
                </a:cubicBezTo>
                <a:lnTo>
                  <a:pt x="1138305" y="788914"/>
                </a:lnTo>
                <a:lnTo>
                  <a:pt x="1143805" y="785739"/>
                </a:lnTo>
                <a:lnTo>
                  <a:pt x="1139308" y="784302"/>
                </a:lnTo>
                <a:close/>
                <a:moveTo>
                  <a:pt x="2069415" y="1032514"/>
                </a:moveTo>
                <a:cubicBezTo>
                  <a:pt x="2009570" y="967712"/>
                  <a:pt x="1939071" y="910714"/>
                  <a:pt x="1858661" y="864289"/>
                </a:cubicBezTo>
                <a:cubicBezTo>
                  <a:pt x="1644235" y="740490"/>
                  <a:pt x="1399929" y="715325"/>
                  <a:pt x="1178281" y="774715"/>
                </a:cubicBezTo>
                <a:lnTo>
                  <a:pt x="1152796" y="782864"/>
                </a:lnTo>
                <a:lnTo>
                  <a:pt x="1147297" y="779690"/>
                </a:lnTo>
                <a:lnTo>
                  <a:pt x="1148300" y="784303"/>
                </a:lnTo>
                <a:lnTo>
                  <a:pt x="1143804" y="785740"/>
                </a:lnTo>
                <a:lnTo>
                  <a:pt x="1149304" y="788915"/>
                </a:lnTo>
                <a:lnTo>
                  <a:pt x="1154988" y="815060"/>
                </a:lnTo>
                <a:cubicBezTo>
                  <a:pt x="1214379" y="1036709"/>
                  <a:pt x="1358325" y="1235701"/>
                  <a:pt x="1572751" y="1359500"/>
                </a:cubicBezTo>
                <a:cubicBezTo>
                  <a:pt x="1706767" y="1436874"/>
                  <a:pt x="1852455" y="1475719"/>
                  <a:pt x="1996989" y="1479473"/>
                </a:cubicBezTo>
                <a:cubicBezTo>
                  <a:pt x="2083709" y="1481725"/>
                  <a:pt x="2170013" y="1471345"/>
                  <a:pt x="2253131" y="1449073"/>
                </a:cubicBezTo>
                <a:lnTo>
                  <a:pt x="2278616" y="1440924"/>
                </a:lnTo>
                <a:lnTo>
                  <a:pt x="2284115" y="1444099"/>
                </a:lnTo>
                <a:lnTo>
                  <a:pt x="2283112" y="1439486"/>
                </a:lnTo>
                <a:lnTo>
                  <a:pt x="2287608" y="1438048"/>
                </a:lnTo>
                <a:lnTo>
                  <a:pt x="2282109" y="1434874"/>
                </a:lnTo>
                <a:lnTo>
                  <a:pt x="2276424" y="1408729"/>
                </a:lnTo>
                <a:cubicBezTo>
                  <a:pt x="2239306" y="1270198"/>
                  <a:pt x="2169157" y="1140518"/>
                  <a:pt x="2069415" y="1032514"/>
                </a:cubicBezTo>
                <a:close/>
                <a:moveTo>
                  <a:pt x="1140311" y="35676"/>
                </a:moveTo>
                <a:lnTo>
                  <a:pt x="1134812" y="38850"/>
                </a:lnTo>
                <a:lnTo>
                  <a:pt x="1109328" y="30701"/>
                </a:lnTo>
                <a:cubicBezTo>
                  <a:pt x="887679" y="-28689"/>
                  <a:pt x="643374" y="-3524"/>
                  <a:pt x="428948" y="120275"/>
                </a:cubicBezTo>
                <a:cubicBezTo>
                  <a:pt x="214521" y="244074"/>
                  <a:pt x="70575" y="443066"/>
                  <a:pt x="11185" y="664715"/>
                </a:cubicBezTo>
                <a:lnTo>
                  <a:pt x="5499" y="690860"/>
                </a:lnTo>
                <a:lnTo>
                  <a:pt x="0" y="694034"/>
                </a:lnTo>
                <a:lnTo>
                  <a:pt x="4497" y="695472"/>
                </a:lnTo>
                <a:lnTo>
                  <a:pt x="3493" y="700085"/>
                </a:lnTo>
                <a:lnTo>
                  <a:pt x="8992" y="696910"/>
                </a:lnTo>
                <a:lnTo>
                  <a:pt x="34477" y="705059"/>
                </a:lnTo>
                <a:cubicBezTo>
                  <a:pt x="117595" y="727331"/>
                  <a:pt x="203900" y="737711"/>
                  <a:pt x="290620" y="735459"/>
                </a:cubicBezTo>
                <a:cubicBezTo>
                  <a:pt x="435154" y="731705"/>
                  <a:pt x="580841" y="692860"/>
                  <a:pt x="714857" y="615486"/>
                </a:cubicBezTo>
                <a:cubicBezTo>
                  <a:pt x="929284" y="491687"/>
                  <a:pt x="1073229" y="292695"/>
                  <a:pt x="1132621" y="71046"/>
                </a:cubicBezTo>
                <a:lnTo>
                  <a:pt x="1138305" y="44901"/>
                </a:lnTo>
                <a:lnTo>
                  <a:pt x="1143805" y="41726"/>
                </a:lnTo>
                <a:lnTo>
                  <a:pt x="1139308" y="40289"/>
                </a:lnTo>
                <a:close/>
                <a:moveTo>
                  <a:pt x="2069415" y="288501"/>
                </a:moveTo>
                <a:cubicBezTo>
                  <a:pt x="2009570" y="223699"/>
                  <a:pt x="1939071" y="166700"/>
                  <a:pt x="1858661" y="120276"/>
                </a:cubicBezTo>
                <a:cubicBezTo>
                  <a:pt x="1644235" y="-3523"/>
                  <a:pt x="1399929" y="-28688"/>
                  <a:pt x="1178281" y="30702"/>
                </a:cubicBezTo>
                <a:lnTo>
                  <a:pt x="1152796" y="38850"/>
                </a:lnTo>
                <a:lnTo>
                  <a:pt x="1147297" y="35676"/>
                </a:lnTo>
                <a:lnTo>
                  <a:pt x="1148300" y="40290"/>
                </a:lnTo>
                <a:lnTo>
                  <a:pt x="1143804" y="41727"/>
                </a:lnTo>
                <a:lnTo>
                  <a:pt x="1149304" y="44901"/>
                </a:lnTo>
                <a:lnTo>
                  <a:pt x="1154988" y="71046"/>
                </a:lnTo>
                <a:cubicBezTo>
                  <a:pt x="1214379" y="292695"/>
                  <a:pt x="1358325" y="491688"/>
                  <a:pt x="1572751" y="615486"/>
                </a:cubicBezTo>
                <a:cubicBezTo>
                  <a:pt x="1706767" y="692860"/>
                  <a:pt x="1852455" y="731705"/>
                  <a:pt x="1996989" y="735460"/>
                </a:cubicBezTo>
                <a:cubicBezTo>
                  <a:pt x="2083709" y="737712"/>
                  <a:pt x="2170013" y="727332"/>
                  <a:pt x="2253131" y="705060"/>
                </a:cubicBezTo>
                <a:lnTo>
                  <a:pt x="2278616" y="696911"/>
                </a:lnTo>
                <a:lnTo>
                  <a:pt x="2284115" y="700086"/>
                </a:lnTo>
                <a:lnTo>
                  <a:pt x="2283112" y="695473"/>
                </a:lnTo>
                <a:lnTo>
                  <a:pt x="2287608" y="694035"/>
                </a:lnTo>
                <a:lnTo>
                  <a:pt x="2282109" y="690860"/>
                </a:lnTo>
                <a:lnTo>
                  <a:pt x="2276424" y="664716"/>
                </a:lnTo>
                <a:cubicBezTo>
                  <a:pt x="2239306" y="526185"/>
                  <a:pt x="2169157" y="396505"/>
                  <a:pt x="2069415" y="28850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1DAC796-CA78-4ABE-BE2F-B8B4D60A6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8864022" y="796012"/>
            <a:ext cx="1785983" cy="1799739"/>
          </a:xfrm>
          <a:custGeom>
            <a:avLst/>
            <a:gdLst>
              <a:gd name="connsiteX0" fmla="*/ 440819 w 1785983"/>
              <a:gd name="connsiteY0" fmla="*/ 59 h 1799739"/>
              <a:gd name="connsiteX1" fmla="*/ 845918 w 1785983"/>
              <a:gd name="connsiteY1" fmla="*/ 261596 h 1799739"/>
              <a:gd name="connsiteX2" fmla="*/ 892992 w 1785983"/>
              <a:gd name="connsiteY2" fmla="*/ 360758 h 1799739"/>
              <a:gd name="connsiteX3" fmla="*/ 892992 w 1785983"/>
              <a:gd name="connsiteY3" fmla="*/ 365372 h 1799739"/>
              <a:gd name="connsiteX4" fmla="*/ 940065 w 1785983"/>
              <a:gd name="connsiteY4" fmla="*/ 266212 h 1799739"/>
              <a:gd name="connsiteX5" fmla="*/ 1406106 w 1785983"/>
              <a:gd name="connsiteY5" fmla="*/ 8338 h 1799739"/>
              <a:gd name="connsiteX6" fmla="*/ 1022901 w 1785983"/>
              <a:gd name="connsiteY6" fmla="*/ 1699451 h 1799739"/>
              <a:gd name="connsiteX7" fmla="*/ 892991 w 1785983"/>
              <a:gd name="connsiteY7" fmla="*/ 1799739 h 1799739"/>
              <a:gd name="connsiteX8" fmla="*/ 892991 w 1785983"/>
              <a:gd name="connsiteY8" fmla="*/ 1795123 h 1799739"/>
              <a:gd name="connsiteX9" fmla="*/ 763082 w 1785983"/>
              <a:gd name="connsiteY9" fmla="*/ 1694835 h 1799739"/>
              <a:gd name="connsiteX10" fmla="*/ 379877 w 1785983"/>
              <a:gd name="connsiteY10" fmla="*/ 3722 h 1799739"/>
              <a:gd name="connsiteX11" fmla="*/ 440819 w 1785983"/>
              <a:gd name="connsiteY11" fmla="*/ 59 h 17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5983" h="1799739">
                <a:moveTo>
                  <a:pt x="440819" y="59"/>
                </a:moveTo>
                <a:cubicBezTo>
                  <a:pt x="584367" y="2557"/>
                  <a:pt x="735105" y="83293"/>
                  <a:pt x="845918" y="261596"/>
                </a:cubicBezTo>
                <a:lnTo>
                  <a:pt x="892992" y="360758"/>
                </a:lnTo>
                <a:lnTo>
                  <a:pt x="892992" y="365372"/>
                </a:lnTo>
                <a:lnTo>
                  <a:pt x="940065" y="266212"/>
                </a:lnTo>
                <a:cubicBezTo>
                  <a:pt x="1066709" y="62437"/>
                  <a:pt x="1245499" y="-13903"/>
                  <a:pt x="1406106" y="8338"/>
                </a:cubicBezTo>
                <a:cubicBezTo>
                  <a:pt x="1827702" y="66720"/>
                  <a:pt x="2124001" y="804388"/>
                  <a:pt x="1022901" y="1699451"/>
                </a:cubicBezTo>
                <a:lnTo>
                  <a:pt x="892991" y="1799739"/>
                </a:lnTo>
                <a:lnTo>
                  <a:pt x="892991" y="1795123"/>
                </a:lnTo>
                <a:lnTo>
                  <a:pt x="763082" y="1694835"/>
                </a:lnTo>
                <a:cubicBezTo>
                  <a:pt x="-338018" y="799772"/>
                  <a:pt x="-41719" y="62104"/>
                  <a:pt x="379877" y="3722"/>
                </a:cubicBezTo>
                <a:cubicBezTo>
                  <a:pt x="399953" y="942"/>
                  <a:pt x="420313" y="-298"/>
                  <a:pt x="440819" y="5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DA4212-2A25-49B5-912F-FE46DB634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0562642" y="882376"/>
            <a:ext cx="340415" cy="3404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D44875A-5D91-4826-BEA8-3D8137697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11064180" y="604046"/>
            <a:ext cx="464739" cy="464739"/>
          </a:xfrm>
          <a:custGeom>
            <a:avLst/>
            <a:gdLst>
              <a:gd name="connsiteX0" fmla="*/ 464132 w 464739"/>
              <a:gd name="connsiteY0" fmla="*/ 463881 h 464739"/>
              <a:gd name="connsiteX1" fmla="*/ 463891 w 464739"/>
              <a:gd name="connsiteY1" fmla="*/ 463892 h 464739"/>
              <a:gd name="connsiteX2" fmla="*/ 463880 w 464739"/>
              <a:gd name="connsiteY2" fmla="*/ 464132 h 464739"/>
              <a:gd name="connsiteX3" fmla="*/ 463651 w 464739"/>
              <a:gd name="connsiteY3" fmla="*/ 463904 h 464739"/>
              <a:gd name="connsiteX4" fmla="*/ 446142 w 464739"/>
              <a:gd name="connsiteY4" fmla="*/ 464739 h 464739"/>
              <a:gd name="connsiteX5" fmla="*/ 130673 w 464739"/>
              <a:gd name="connsiteY5" fmla="*/ 334067 h 464739"/>
              <a:gd name="connsiteX6" fmla="*/ 0 w 464739"/>
              <a:gd name="connsiteY6" fmla="*/ 18597 h 464739"/>
              <a:gd name="connsiteX7" fmla="*/ 836 w 464739"/>
              <a:gd name="connsiteY7" fmla="*/ 1089 h 464739"/>
              <a:gd name="connsiteX8" fmla="*/ 607 w 464739"/>
              <a:gd name="connsiteY8" fmla="*/ 859 h 464739"/>
              <a:gd name="connsiteX9" fmla="*/ 848 w 464739"/>
              <a:gd name="connsiteY9" fmla="*/ 848 h 464739"/>
              <a:gd name="connsiteX10" fmla="*/ 859 w 464739"/>
              <a:gd name="connsiteY10" fmla="*/ 607 h 464739"/>
              <a:gd name="connsiteX11" fmla="*/ 1089 w 464739"/>
              <a:gd name="connsiteY11" fmla="*/ 836 h 464739"/>
              <a:gd name="connsiteX12" fmla="*/ 18597 w 464739"/>
              <a:gd name="connsiteY12" fmla="*/ 0 h 464739"/>
              <a:gd name="connsiteX13" fmla="*/ 334067 w 464739"/>
              <a:gd name="connsiteY13" fmla="*/ 130672 h 464739"/>
              <a:gd name="connsiteX14" fmla="*/ 464739 w 464739"/>
              <a:gd name="connsiteY14" fmla="*/ 446142 h 464739"/>
              <a:gd name="connsiteX15" fmla="*/ 463903 w 464739"/>
              <a:gd name="connsiteY15" fmla="*/ 463652 h 46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4739" h="464739">
                <a:moveTo>
                  <a:pt x="464132" y="463881"/>
                </a:moveTo>
                <a:lnTo>
                  <a:pt x="463891" y="463892"/>
                </a:lnTo>
                <a:lnTo>
                  <a:pt x="463880" y="464132"/>
                </a:lnTo>
                <a:lnTo>
                  <a:pt x="463651" y="463904"/>
                </a:lnTo>
                <a:lnTo>
                  <a:pt x="446142" y="464739"/>
                </a:lnTo>
                <a:cubicBezTo>
                  <a:pt x="331965" y="464739"/>
                  <a:pt x="217787" y="421182"/>
                  <a:pt x="130673" y="334067"/>
                </a:cubicBezTo>
                <a:cubicBezTo>
                  <a:pt x="43558" y="246953"/>
                  <a:pt x="1" y="132775"/>
                  <a:pt x="0" y="18597"/>
                </a:cubicBezTo>
                <a:lnTo>
                  <a:pt x="836" y="1089"/>
                </a:lnTo>
                <a:lnTo>
                  <a:pt x="607" y="859"/>
                </a:lnTo>
                <a:lnTo>
                  <a:pt x="848" y="848"/>
                </a:lnTo>
                <a:lnTo>
                  <a:pt x="859" y="607"/>
                </a:lnTo>
                <a:lnTo>
                  <a:pt x="1089" y="836"/>
                </a:lnTo>
                <a:lnTo>
                  <a:pt x="18597" y="0"/>
                </a:lnTo>
                <a:cubicBezTo>
                  <a:pt x="132775" y="0"/>
                  <a:pt x="246952" y="43557"/>
                  <a:pt x="334067" y="130672"/>
                </a:cubicBezTo>
                <a:cubicBezTo>
                  <a:pt x="421182" y="217787"/>
                  <a:pt x="464739" y="331964"/>
                  <a:pt x="464739" y="446142"/>
                </a:cubicBezTo>
                <a:lnTo>
                  <a:pt x="463903" y="4636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6032A1D-6324-4525-B325-BA10F1B5A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3500000" flipH="1" flipV="1">
            <a:off x="9148098" y="2744140"/>
            <a:ext cx="865742" cy="628383"/>
            <a:chOff x="558167" y="958515"/>
            <a:chExt cx="865742" cy="628383"/>
          </a:xfrm>
          <a:solidFill>
            <a:schemeClr val="accent3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9407EC8-983A-4905-9D84-F10F99A2B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>
              <a:off x="558167" y="1122160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6426968-9D35-4263-9721-5B13F9D2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959170" y="95851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3FD786AD-5715-4F40-BEE8-2D5F8F1EA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0746969" y="1420178"/>
            <a:ext cx="901736" cy="1868598"/>
          </a:xfrm>
          <a:custGeom>
            <a:avLst/>
            <a:gdLst>
              <a:gd name="connsiteX0" fmla="*/ 450869 w 901736"/>
              <a:gd name="connsiteY0" fmla="*/ 0 h 1868598"/>
              <a:gd name="connsiteX1" fmla="*/ 492611 w 901736"/>
              <a:gd name="connsiteY1" fmla="*/ 52638 h 1868598"/>
              <a:gd name="connsiteX2" fmla="*/ 894647 w 901736"/>
              <a:gd name="connsiteY2" fmla="*/ 1225278 h 1868598"/>
              <a:gd name="connsiteX3" fmla="*/ 901596 w 901736"/>
              <a:gd name="connsiteY3" fmla="*/ 1416229 h 1868598"/>
              <a:gd name="connsiteX4" fmla="*/ 901595 w 901736"/>
              <a:gd name="connsiteY4" fmla="*/ 1416229 h 1868598"/>
              <a:gd name="connsiteX5" fmla="*/ 901736 w 901736"/>
              <a:gd name="connsiteY5" fmla="*/ 1420099 h 1868598"/>
              <a:gd name="connsiteX6" fmla="*/ 892724 w 901736"/>
              <a:gd name="connsiteY6" fmla="*/ 1509500 h 1868598"/>
              <a:gd name="connsiteX7" fmla="*/ 452126 w 901736"/>
              <a:gd name="connsiteY7" fmla="*/ 1868598 h 1868598"/>
              <a:gd name="connsiteX8" fmla="*/ 450868 w 901736"/>
              <a:gd name="connsiteY8" fmla="*/ 1868471 h 1868598"/>
              <a:gd name="connsiteX9" fmla="*/ 450868 w 901736"/>
              <a:gd name="connsiteY9" fmla="*/ 1346995 h 1868598"/>
              <a:gd name="connsiteX10" fmla="*/ 450868 w 901736"/>
              <a:gd name="connsiteY10" fmla="*/ 969255 h 1868598"/>
              <a:gd name="connsiteX11" fmla="*/ 450868 w 901736"/>
              <a:gd name="connsiteY11" fmla="*/ 664370 h 1868598"/>
              <a:gd name="connsiteX12" fmla="*/ 450869 w 901736"/>
              <a:gd name="connsiteY12" fmla="*/ 664370 h 1868598"/>
              <a:gd name="connsiteX13" fmla="*/ 450867 w 901736"/>
              <a:gd name="connsiteY13" fmla="*/ 0 h 1868598"/>
              <a:gd name="connsiteX14" fmla="*/ 450867 w 901736"/>
              <a:gd name="connsiteY14" fmla="*/ 664370 h 1868598"/>
              <a:gd name="connsiteX15" fmla="*/ 450868 w 901736"/>
              <a:gd name="connsiteY15" fmla="*/ 664370 h 1868598"/>
              <a:gd name="connsiteX16" fmla="*/ 450868 w 901736"/>
              <a:gd name="connsiteY16" fmla="*/ 969255 h 1868598"/>
              <a:gd name="connsiteX17" fmla="*/ 450868 w 901736"/>
              <a:gd name="connsiteY17" fmla="*/ 1346995 h 1868598"/>
              <a:gd name="connsiteX18" fmla="*/ 450868 w 901736"/>
              <a:gd name="connsiteY18" fmla="*/ 1868471 h 1868598"/>
              <a:gd name="connsiteX19" fmla="*/ 449610 w 901736"/>
              <a:gd name="connsiteY19" fmla="*/ 1868598 h 1868598"/>
              <a:gd name="connsiteX20" fmla="*/ 9012 w 901736"/>
              <a:gd name="connsiteY20" fmla="*/ 1509500 h 1868598"/>
              <a:gd name="connsiteX21" fmla="*/ 0 w 901736"/>
              <a:gd name="connsiteY21" fmla="*/ 1420099 h 1868598"/>
              <a:gd name="connsiteX22" fmla="*/ 141 w 901736"/>
              <a:gd name="connsiteY22" fmla="*/ 1416229 h 1868598"/>
              <a:gd name="connsiteX23" fmla="*/ 140 w 901736"/>
              <a:gd name="connsiteY23" fmla="*/ 1416229 h 1868598"/>
              <a:gd name="connsiteX24" fmla="*/ 7089 w 901736"/>
              <a:gd name="connsiteY24" fmla="*/ 1225278 h 1868598"/>
              <a:gd name="connsiteX25" fmla="*/ 409125 w 901736"/>
              <a:gd name="connsiteY25" fmla="*/ 52638 h 186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01736" h="1868598">
                <a:moveTo>
                  <a:pt x="450869" y="0"/>
                </a:moveTo>
                <a:lnTo>
                  <a:pt x="492611" y="52638"/>
                </a:lnTo>
                <a:cubicBezTo>
                  <a:pt x="713860" y="359618"/>
                  <a:pt x="861255" y="769067"/>
                  <a:pt x="894647" y="1225278"/>
                </a:cubicBezTo>
                <a:lnTo>
                  <a:pt x="901596" y="1416229"/>
                </a:lnTo>
                <a:lnTo>
                  <a:pt x="901595" y="1416229"/>
                </a:lnTo>
                <a:lnTo>
                  <a:pt x="901736" y="1420099"/>
                </a:lnTo>
                <a:lnTo>
                  <a:pt x="892724" y="1509500"/>
                </a:lnTo>
                <a:cubicBezTo>
                  <a:pt x="850788" y="1714437"/>
                  <a:pt x="669460" y="1868598"/>
                  <a:pt x="452126" y="1868598"/>
                </a:cubicBezTo>
                <a:lnTo>
                  <a:pt x="450868" y="1868471"/>
                </a:lnTo>
                <a:lnTo>
                  <a:pt x="450868" y="1346995"/>
                </a:lnTo>
                <a:lnTo>
                  <a:pt x="450868" y="969255"/>
                </a:lnTo>
                <a:lnTo>
                  <a:pt x="450868" y="664370"/>
                </a:lnTo>
                <a:lnTo>
                  <a:pt x="450869" y="664370"/>
                </a:lnTo>
                <a:close/>
                <a:moveTo>
                  <a:pt x="450867" y="0"/>
                </a:moveTo>
                <a:lnTo>
                  <a:pt x="450867" y="664370"/>
                </a:lnTo>
                <a:lnTo>
                  <a:pt x="450868" y="664370"/>
                </a:lnTo>
                <a:lnTo>
                  <a:pt x="450868" y="969255"/>
                </a:lnTo>
                <a:lnTo>
                  <a:pt x="450868" y="1346995"/>
                </a:lnTo>
                <a:lnTo>
                  <a:pt x="450868" y="1868471"/>
                </a:lnTo>
                <a:lnTo>
                  <a:pt x="449610" y="1868598"/>
                </a:lnTo>
                <a:cubicBezTo>
                  <a:pt x="232276" y="1868598"/>
                  <a:pt x="50948" y="1714437"/>
                  <a:pt x="9012" y="1509500"/>
                </a:cubicBezTo>
                <a:lnTo>
                  <a:pt x="0" y="1420099"/>
                </a:lnTo>
                <a:lnTo>
                  <a:pt x="141" y="1416229"/>
                </a:lnTo>
                <a:lnTo>
                  <a:pt x="140" y="1416229"/>
                </a:lnTo>
                <a:lnTo>
                  <a:pt x="7089" y="1225278"/>
                </a:lnTo>
                <a:cubicBezTo>
                  <a:pt x="40481" y="769067"/>
                  <a:pt x="187876" y="359618"/>
                  <a:pt x="409125" y="52638"/>
                </a:cubicBezTo>
                <a:close/>
              </a:path>
            </a:pathLst>
          </a:cu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FC9C289-1965-44D3-BE1F-87A992A40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141047" y="5832285"/>
            <a:ext cx="340415" cy="3404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304243C-9A58-4B18-9670-1116282E7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>
            <a:off x="8409898" y="5010707"/>
            <a:ext cx="571820" cy="1316717"/>
          </a:xfrm>
          <a:custGeom>
            <a:avLst/>
            <a:gdLst>
              <a:gd name="connsiteX0" fmla="*/ 282417 w 571820"/>
              <a:gd name="connsiteY0" fmla="*/ 0 h 1316717"/>
              <a:gd name="connsiteX1" fmla="*/ 285910 w 571820"/>
              <a:gd name="connsiteY1" fmla="*/ 3175 h 1316717"/>
              <a:gd name="connsiteX2" fmla="*/ 287393 w 571820"/>
              <a:gd name="connsiteY2" fmla="*/ 1827 h 1316717"/>
              <a:gd name="connsiteX3" fmla="*/ 289403 w 571820"/>
              <a:gd name="connsiteY3" fmla="*/ 0 h 1316717"/>
              <a:gd name="connsiteX4" fmla="*/ 289403 w 571820"/>
              <a:gd name="connsiteY4" fmla="*/ 6349 h 1316717"/>
              <a:gd name="connsiteX5" fmla="*/ 309203 w 571820"/>
              <a:gd name="connsiteY5" fmla="*/ 24345 h 1316717"/>
              <a:gd name="connsiteX6" fmla="*/ 571820 w 571820"/>
              <a:gd name="connsiteY6" fmla="*/ 658359 h 1316717"/>
              <a:gd name="connsiteX7" fmla="*/ 309203 w 571820"/>
              <a:gd name="connsiteY7" fmla="*/ 1292372 h 1316717"/>
              <a:gd name="connsiteX8" fmla="*/ 289403 w 571820"/>
              <a:gd name="connsiteY8" fmla="*/ 1310368 h 1316717"/>
              <a:gd name="connsiteX9" fmla="*/ 289403 w 571820"/>
              <a:gd name="connsiteY9" fmla="*/ 1316717 h 1316717"/>
              <a:gd name="connsiteX10" fmla="*/ 287393 w 571820"/>
              <a:gd name="connsiteY10" fmla="*/ 1314890 h 1316717"/>
              <a:gd name="connsiteX11" fmla="*/ 285910 w 571820"/>
              <a:gd name="connsiteY11" fmla="*/ 1313542 h 1316717"/>
              <a:gd name="connsiteX12" fmla="*/ 282417 w 571820"/>
              <a:gd name="connsiteY12" fmla="*/ 1316717 h 1316717"/>
              <a:gd name="connsiteX13" fmla="*/ 282417 w 571820"/>
              <a:gd name="connsiteY13" fmla="*/ 1310367 h 1316717"/>
              <a:gd name="connsiteX14" fmla="*/ 262617 w 571820"/>
              <a:gd name="connsiteY14" fmla="*/ 1292372 h 1316717"/>
              <a:gd name="connsiteX15" fmla="*/ 0 w 571820"/>
              <a:gd name="connsiteY15" fmla="*/ 658358 h 1316717"/>
              <a:gd name="connsiteX16" fmla="*/ 262617 w 571820"/>
              <a:gd name="connsiteY16" fmla="*/ 24345 h 1316717"/>
              <a:gd name="connsiteX17" fmla="*/ 282417 w 571820"/>
              <a:gd name="connsiteY17" fmla="*/ 6349 h 13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71820" h="1316717">
                <a:moveTo>
                  <a:pt x="282417" y="0"/>
                </a:moveTo>
                <a:lnTo>
                  <a:pt x="285910" y="3175"/>
                </a:lnTo>
                <a:lnTo>
                  <a:pt x="287393" y="1827"/>
                </a:lnTo>
                <a:lnTo>
                  <a:pt x="289403" y="0"/>
                </a:lnTo>
                <a:lnTo>
                  <a:pt x="289403" y="6349"/>
                </a:lnTo>
                <a:lnTo>
                  <a:pt x="309203" y="24345"/>
                </a:lnTo>
                <a:cubicBezTo>
                  <a:pt x="471461" y="186603"/>
                  <a:pt x="571820" y="410761"/>
                  <a:pt x="571820" y="658359"/>
                </a:cubicBezTo>
                <a:cubicBezTo>
                  <a:pt x="571820" y="905956"/>
                  <a:pt x="471461" y="1130114"/>
                  <a:pt x="309203" y="1292372"/>
                </a:cubicBezTo>
                <a:lnTo>
                  <a:pt x="289403" y="1310368"/>
                </a:lnTo>
                <a:lnTo>
                  <a:pt x="289403" y="1316717"/>
                </a:lnTo>
                <a:lnTo>
                  <a:pt x="287393" y="1314890"/>
                </a:lnTo>
                <a:lnTo>
                  <a:pt x="285910" y="1313542"/>
                </a:lnTo>
                <a:lnTo>
                  <a:pt x="282417" y="1316717"/>
                </a:lnTo>
                <a:lnTo>
                  <a:pt x="282417" y="1310367"/>
                </a:lnTo>
                <a:lnTo>
                  <a:pt x="262617" y="1292372"/>
                </a:lnTo>
                <a:cubicBezTo>
                  <a:pt x="100359" y="1130113"/>
                  <a:pt x="0" y="905956"/>
                  <a:pt x="0" y="658358"/>
                </a:cubicBezTo>
                <a:cubicBezTo>
                  <a:pt x="0" y="410761"/>
                  <a:pt x="100359" y="186603"/>
                  <a:pt x="262617" y="24345"/>
                </a:cubicBezTo>
                <a:lnTo>
                  <a:pt x="282417" y="6349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004F330-2685-43E8-93CC-3A72F1945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30455" y="397061"/>
            <a:ext cx="3901630" cy="5923210"/>
            <a:chOff x="7730455" y="397061"/>
            <a:chExt cx="3901630" cy="592321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F540312-E657-4675-9FD0-822C4C184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V="1">
              <a:off x="9344477" y="2646371"/>
              <a:ext cx="2287608" cy="3673900"/>
              <a:chOff x="-6080955" y="3437416"/>
              <a:chExt cx="2287608" cy="3673900"/>
            </a:xfrm>
          </p:grpSpPr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90162A5-9662-4AAC-B88A-5600029BF9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-4937151" y="4754133"/>
                <a:ext cx="0" cy="235718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6945E98-0915-4965-B3A3-8446E1DF1E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H="1">
                <a:off x="-5226554" y="3437416"/>
                <a:ext cx="571820" cy="1316717"/>
              </a:xfrm>
              <a:custGeom>
                <a:avLst/>
                <a:gdLst>
                  <a:gd name="connsiteX0" fmla="*/ 282417 w 571820"/>
                  <a:gd name="connsiteY0" fmla="*/ 1316717 h 1316717"/>
                  <a:gd name="connsiteX1" fmla="*/ 285910 w 571820"/>
                  <a:gd name="connsiteY1" fmla="*/ 1313542 h 1316717"/>
                  <a:gd name="connsiteX2" fmla="*/ 289403 w 571820"/>
                  <a:gd name="connsiteY2" fmla="*/ 1316717 h 1316717"/>
                  <a:gd name="connsiteX3" fmla="*/ 289403 w 571820"/>
                  <a:gd name="connsiteY3" fmla="*/ 1310368 h 1316717"/>
                  <a:gd name="connsiteX4" fmla="*/ 309203 w 571820"/>
                  <a:gd name="connsiteY4" fmla="*/ 1292372 h 1316717"/>
                  <a:gd name="connsiteX5" fmla="*/ 571820 w 571820"/>
                  <a:gd name="connsiteY5" fmla="*/ 658358 h 1316717"/>
                  <a:gd name="connsiteX6" fmla="*/ 309203 w 571820"/>
                  <a:gd name="connsiteY6" fmla="*/ 24345 h 1316717"/>
                  <a:gd name="connsiteX7" fmla="*/ 289403 w 571820"/>
                  <a:gd name="connsiteY7" fmla="*/ 6349 h 1316717"/>
                  <a:gd name="connsiteX8" fmla="*/ 289403 w 571820"/>
                  <a:gd name="connsiteY8" fmla="*/ 0 h 1316717"/>
                  <a:gd name="connsiteX9" fmla="*/ 285910 w 571820"/>
                  <a:gd name="connsiteY9" fmla="*/ 3175 h 1316717"/>
                  <a:gd name="connsiteX10" fmla="*/ 282417 w 571820"/>
                  <a:gd name="connsiteY10" fmla="*/ 0 h 1316717"/>
                  <a:gd name="connsiteX11" fmla="*/ 282417 w 571820"/>
                  <a:gd name="connsiteY11" fmla="*/ 6350 h 1316717"/>
                  <a:gd name="connsiteX12" fmla="*/ 262617 w 571820"/>
                  <a:gd name="connsiteY12" fmla="*/ 24345 h 1316717"/>
                  <a:gd name="connsiteX13" fmla="*/ 0 w 571820"/>
                  <a:gd name="connsiteY13" fmla="*/ 658359 h 1316717"/>
                  <a:gd name="connsiteX14" fmla="*/ 262617 w 571820"/>
                  <a:gd name="connsiteY14" fmla="*/ 1292372 h 1316717"/>
                  <a:gd name="connsiteX15" fmla="*/ 282417 w 571820"/>
                  <a:gd name="connsiteY15" fmla="*/ 1310368 h 1316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71820" h="1316717">
                    <a:moveTo>
                      <a:pt x="282417" y="1316717"/>
                    </a:moveTo>
                    <a:lnTo>
                      <a:pt x="285910" y="1313542"/>
                    </a:lnTo>
                    <a:lnTo>
                      <a:pt x="289403" y="1316717"/>
                    </a:lnTo>
                    <a:lnTo>
                      <a:pt x="289403" y="1310368"/>
                    </a:lnTo>
                    <a:lnTo>
                      <a:pt x="309203" y="1292372"/>
                    </a:lnTo>
                    <a:cubicBezTo>
                      <a:pt x="471461" y="1130114"/>
                      <a:pt x="571820" y="905956"/>
                      <a:pt x="571820" y="658358"/>
                    </a:cubicBezTo>
                    <a:cubicBezTo>
                      <a:pt x="571820" y="410761"/>
                      <a:pt x="471461" y="186603"/>
                      <a:pt x="309203" y="24345"/>
                    </a:cubicBezTo>
                    <a:lnTo>
                      <a:pt x="289403" y="6349"/>
                    </a:lnTo>
                    <a:lnTo>
                      <a:pt x="289403" y="0"/>
                    </a:lnTo>
                    <a:lnTo>
                      <a:pt x="285910" y="3175"/>
                    </a:lnTo>
                    <a:lnTo>
                      <a:pt x="282417" y="0"/>
                    </a:lnTo>
                    <a:lnTo>
                      <a:pt x="282417" y="6350"/>
                    </a:lnTo>
                    <a:lnTo>
                      <a:pt x="262617" y="24345"/>
                    </a:lnTo>
                    <a:cubicBezTo>
                      <a:pt x="100359" y="186604"/>
                      <a:pt x="0" y="410761"/>
                      <a:pt x="0" y="658359"/>
                    </a:cubicBezTo>
                    <a:cubicBezTo>
                      <a:pt x="0" y="905956"/>
                      <a:pt x="100359" y="1130114"/>
                      <a:pt x="262617" y="1292372"/>
                    </a:cubicBezTo>
                    <a:lnTo>
                      <a:pt x="282417" y="1310368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8E8BDE04-7F31-4EEC-9104-C642A25CA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6080955" y="4476018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36D1EC2-2F56-400A-A1B4-86538216A8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-4937151" y="4476018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D1041CC3-7885-4E28-927C-FD13BA1703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6080955" y="5190567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C31D4CE7-49CC-44F8-91C3-7356DDDB21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-4937151" y="5190567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1857FF28-CD46-45E4-AEAF-7318A74449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6080955" y="5934581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EFF33D07-5387-4270-A0E6-7ED9E10B1A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-4937151" y="5934581"/>
                <a:ext cx="1143804" cy="735761"/>
              </a:xfrm>
              <a:custGeom>
                <a:avLst/>
                <a:gdLst>
                  <a:gd name="connsiteX0" fmla="*/ 290619 w 1143804"/>
                  <a:gd name="connsiteY0" fmla="*/ 302 h 735761"/>
                  <a:gd name="connsiteX1" fmla="*/ 714857 w 1143804"/>
                  <a:gd name="connsiteY1" fmla="*/ 120275 h 735761"/>
                  <a:gd name="connsiteX2" fmla="*/ 1132620 w 1143804"/>
                  <a:gd name="connsiteY2" fmla="*/ 664715 h 735761"/>
                  <a:gd name="connsiteX3" fmla="*/ 1138304 w 1143804"/>
                  <a:gd name="connsiteY3" fmla="*/ 690860 h 735761"/>
                  <a:gd name="connsiteX4" fmla="*/ 1143804 w 1143804"/>
                  <a:gd name="connsiteY4" fmla="*/ 694035 h 735761"/>
                  <a:gd name="connsiteX5" fmla="*/ 1139308 w 1143804"/>
                  <a:gd name="connsiteY5" fmla="*/ 695472 h 735761"/>
                  <a:gd name="connsiteX6" fmla="*/ 1140311 w 1143804"/>
                  <a:gd name="connsiteY6" fmla="*/ 700085 h 735761"/>
                  <a:gd name="connsiteX7" fmla="*/ 1134812 w 1143804"/>
                  <a:gd name="connsiteY7" fmla="*/ 696911 h 735761"/>
                  <a:gd name="connsiteX8" fmla="*/ 1109327 w 1143804"/>
                  <a:gd name="connsiteY8" fmla="*/ 705060 h 735761"/>
                  <a:gd name="connsiteX9" fmla="*/ 428947 w 1143804"/>
                  <a:gd name="connsiteY9" fmla="*/ 615486 h 735761"/>
                  <a:gd name="connsiteX10" fmla="*/ 11184 w 1143804"/>
                  <a:gd name="connsiteY10" fmla="*/ 71046 h 735761"/>
                  <a:gd name="connsiteX11" fmla="*/ 5499 w 1143804"/>
                  <a:gd name="connsiteY11" fmla="*/ 44901 h 735761"/>
                  <a:gd name="connsiteX12" fmla="*/ 0 w 1143804"/>
                  <a:gd name="connsiteY12" fmla="*/ 41727 h 735761"/>
                  <a:gd name="connsiteX13" fmla="*/ 4496 w 1143804"/>
                  <a:gd name="connsiteY13" fmla="*/ 40289 h 735761"/>
                  <a:gd name="connsiteX14" fmla="*/ 3493 w 1143804"/>
                  <a:gd name="connsiteY14" fmla="*/ 35676 h 735761"/>
                  <a:gd name="connsiteX15" fmla="*/ 8992 w 1143804"/>
                  <a:gd name="connsiteY15" fmla="*/ 38851 h 735761"/>
                  <a:gd name="connsiteX16" fmla="*/ 34477 w 1143804"/>
                  <a:gd name="connsiteY16" fmla="*/ 30702 h 735761"/>
                  <a:gd name="connsiteX17" fmla="*/ 290619 w 1143804"/>
                  <a:gd name="connsiteY17" fmla="*/ 302 h 735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3804" h="735761">
                    <a:moveTo>
                      <a:pt x="290619" y="302"/>
                    </a:moveTo>
                    <a:cubicBezTo>
                      <a:pt x="435153" y="4056"/>
                      <a:pt x="580841" y="42901"/>
                      <a:pt x="714857" y="120275"/>
                    </a:cubicBezTo>
                    <a:cubicBezTo>
                      <a:pt x="929283" y="244074"/>
                      <a:pt x="1073229" y="443066"/>
                      <a:pt x="1132620" y="664715"/>
                    </a:cubicBezTo>
                    <a:lnTo>
                      <a:pt x="1138304" y="690860"/>
                    </a:lnTo>
                    <a:lnTo>
                      <a:pt x="1143804" y="694035"/>
                    </a:lnTo>
                    <a:lnTo>
                      <a:pt x="1139308" y="695472"/>
                    </a:lnTo>
                    <a:lnTo>
                      <a:pt x="1140311" y="700085"/>
                    </a:lnTo>
                    <a:lnTo>
                      <a:pt x="1134812" y="696911"/>
                    </a:lnTo>
                    <a:lnTo>
                      <a:pt x="1109327" y="705060"/>
                    </a:lnTo>
                    <a:cubicBezTo>
                      <a:pt x="887679" y="764450"/>
                      <a:pt x="643373" y="739285"/>
                      <a:pt x="428947" y="615486"/>
                    </a:cubicBezTo>
                    <a:cubicBezTo>
                      <a:pt x="214521" y="491687"/>
                      <a:pt x="70574" y="292695"/>
                      <a:pt x="11184" y="71046"/>
                    </a:cubicBezTo>
                    <a:lnTo>
                      <a:pt x="5499" y="44901"/>
                    </a:lnTo>
                    <a:lnTo>
                      <a:pt x="0" y="41727"/>
                    </a:lnTo>
                    <a:lnTo>
                      <a:pt x="4496" y="40289"/>
                    </a:lnTo>
                    <a:lnTo>
                      <a:pt x="3493" y="35676"/>
                    </a:lnTo>
                    <a:lnTo>
                      <a:pt x="8992" y="38851"/>
                    </a:lnTo>
                    <a:lnTo>
                      <a:pt x="34477" y="30702"/>
                    </a:lnTo>
                    <a:cubicBezTo>
                      <a:pt x="117595" y="8430"/>
                      <a:pt x="203899" y="-1950"/>
                      <a:pt x="290619" y="30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049F146-DADD-4A7F-B64A-C14385351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8669440" y="397061"/>
              <a:ext cx="1785983" cy="2208479"/>
              <a:chOff x="2725201" y="4453039"/>
              <a:chExt cx="1785983" cy="2208479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8208227-E6FD-4E62-A3E5-339B3116B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3618192" y="4453039"/>
                <a:ext cx="0" cy="220847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EBE45BAE-1944-4D0F-8799-E631B489FF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2738439" y="5243393"/>
                <a:ext cx="176093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B4E4D53-4C64-4FFC-9DEE-D23E84F95A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725201" y="4861779"/>
                <a:ext cx="1785983" cy="1799739"/>
              </a:xfrm>
              <a:custGeom>
                <a:avLst/>
                <a:gdLst>
                  <a:gd name="connsiteX0" fmla="*/ 440819 w 1785983"/>
                  <a:gd name="connsiteY0" fmla="*/ 59 h 1799739"/>
                  <a:gd name="connsiteX1" fmla="*/ 845918 w 1785983"/>
                  <a:gd name="connsiteY1" fmla="*/ 261596 h 1799739"/>
                  <a:gd name="connsiteX2" fmla="*/ 892992 w 1785983"/>
                  <a:gd name="connsiteY2" fmla="*/ 360758 h 1799739"/>
                  <a:gd name="connsiteX3" fmla="*/ 892992 w 1785983"/>
                  <a:gd name="connsiteY3" fmla="*/ 365372 h 1799739"/>
                  <a:gd name="connsiteX4" fmla="*/ 940065 w 1785983"/>
                  <a:gd name="connsiteY4" fmla="*/ 266212 h 1799739"/>
                  <a:gd name="connsiteX5" fmla="*/ 1406106 w 1785983"/>
                  <a:gd name="connsiteY5" fmla="*/ 8338 h 1799739"/>
                  <a:gd name="connsiteX6" fmla="*/ 1022901 w 1785983"/>
                  <a:gd name="connsiteY6" fmla="*/ 1699451 h 1799739"/>
                  <a:gd name="connsiteX7" fmla="*/ 892991 w 1785983"/>
                  <a:gd name="connsiteY7" fmla="*/ 1799739 h 1799739"/>
                  <a:gd name="connsiteX8" fmla="*/ 892991 w 1785983"/>
                  <a:gd name="connsiteY8" fmla="*/ 1795123 h 1799739"/>
                  <a:gd name="connsiteX9" fmla="*/ 763082 w 1785983"/>
                  <a:gd name="connsiteY9" fmla="*/ 1694835 h 1799739"/>
                  <a:gd name="connsiteX10" fmla="*/ 379877 w 1785983"/>
                  <a:gd name="connsiteY10" fmla="*/ 3722 h 1799739"/>
                  <a:gd name="connsiteX11" fmla="*/ 440819 w 1785983"/>
                  <a:gd name="connsiteY11" fmla="*/ 59 h 1799739"/>
                  <a:gd name="connsiteX0" fmla="*/ 440819 w 1785983"/>
                  <a:gd name="connsiteY0" fmla="*/ 59 h 1849891"/>
                  <a:gd name="connsiteX1" fmla="*/ 845918 w 1785983"/>
                  <a:gd name="connsiteY1" fmla="*/ 261596 h 1849891"/>
                  <a:gd name="connsiteX2" fmla="*/ 892992 w 1785983"/>
                  <a:gd name="connsiteY2" fmla="*/ 360758 h 1849891"/>
                  <a:gd name="connsiteX3" fmla="*/ 892992 w 1785983"/>
                  <a:gd name="connsiteY3" fmla="*/ 365372 h 1849891"/>
                  <a:gd name="connsiteX4" fmla="*/ 940065 w 1785983"/>
                  <a:gd name="connsiteY4" fmla="*/ 266212 h 1849891"/>
                  <a:gd name="connsiteX5" fmla="*/ 1406106 w 1785983"/>
                  <a:gd name="connsiteY5" fmla="*/ 8338 h 1849891"/>
                  <a:gd name="connsiteX6" fmla="*/ 1022901 w 1785983"/>
                  <a:gd name="connsiteY6" fmla="*/ 1699451 h 1849891"/>
                  <a:gd name="connsiteX7" fmla="*/ 892991 w 1785983"/>
                  <a:gd name="connsiteY7" fmla="*/ 1799739 h 1849891"/>
                  <a:gd name="connsiteX8" fmla="*/ 838223 w 1785983"/>
                  <a:gd name="connsiteY8" fmla="*/ 1849891 h 1849891"/>
                  <a:gd name="connsiteX9" fmla="*/ 763082 w 1785983"/>
                  <a:gd name="connsiteY9" fmla="*/ 1694835 h 1849891"/>
                  <a:gd name="connsiteX10" fmla="*/ 379877 w 1785983"/>
                  <a:gd name="connsiteY10" fmla="*/ 3722 h 1849891"/>
                  <a:gd name="connsiteX11" fmla="*/ 440819 w 1785983"/>
                  <a:gd name="connsiteY11" fmla="*/ 59 h 1849891"/>
                  <a:gd name="connsiteX0" fmla="*/ 440819 w 1785983"/>
                  <a:gd name="connsiteY0" fmla="*/ 59 h 1799739"/>
                  <a:gd name="connsiteX1" fmla="*/ 845918 w 1785983"/>
                  <a:gd name="connsiteY1" fmla="*/ 261596 h 1799739"/>
                  <a:gd name="connsiteX2" fmla="*/ 892992 w 1785983"/>
                  <a:gd name="connsiteY2" fmla="*/ 360758 h 1799739"/>
                  <a:gd name="connsiteX3" fmla="*/ 892992 w 1785983"/>
                  <a:gd name="connsiteY3" fmla="*/ 365372 h 1799739"/>
                  <a:gd name="connsiteX4" fmla="*/ 940065 w 1785983"/>
                  <a:gd name="connsiteY4" fmla="*/ 266212 h 1799739"/>
                  <a:gd name="connsiteX5" fmla="*/ 1406106 w 1785983"/>
                  <a:gd name="connsiteY5" fmla="*/ 8338 h 1799739"/>
                  <a:gd name="connsiteX6" fmla="*/ 1022901 w 1785983"/>
                  <a:gd name="connsiteY6" fmla="*/ 1699451 h 1799739"/>
                  <a:gd name="connsiteX7" fmla="*/ 892991 w 1785983"/>
                  <a:gd name="connsiteY7" fmla="*/ 1799739 h 1799739"/>
                  <a:gd name="connsiteX8" fmla="*/ 763082 w 1785983"/>
                  <a:gd name="connsiteY8" fmla="*/ 1694835 h 1799739"/>
                  <a:gd name="connsiteX9" fmla="*/ 379877 w 1785983"/>
                  <a:gd name="connsiteY9" fmla="*/ 3722 h 1799739"/>
                  <a:gd name="connsiteX10" fmla="*/ 440819 w 1785983"/>
                  <a:gd name="connsiteY10" fmla="*/ 59 h 1799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983" h="1799739">
                    <a:moveTo>
                      <a:pt x="440819" y="59"/>
                    </a:moveTo>
                    <a:cubicBezTo>
                      <a:pt x="584367" y="2557"/>
                      <a:pt x="735105" y="83293"/>
                      <a:pt x="845918" y="261596"/>
                    </a:cubicBezTo>
                    <a:lnTo>
                      <a:pt x="892992" y="360758"/>
                    </a:lnTo>
                    <a:lnTo>
                      <a:pt x="892992" y="365372"/>
                    </a:lnTo>
                    <a:lnTo>
                      <a:pt x="940065" y="266212"/>
                    </a:lnTo>
                    <a:cubicBezTo>
                      <a:pt x="1066709" y="62437"/>
                      <a:pt x="1245499" y="-13903"/>
                      <a:pt x="1406106" y="8338"/>
                    </a:cubicBezTo>
                    <a:cubicBezTo>
                      <a:pt x="1827702" y="66720"/>
                      <a:pt x="2124001" y="804388"/>
                      <a:pt x="1022901" y="1699451"/>
                    </a:cubicBezTo>
                    <a:lnTo>
                      <a:pt x="892991" y="1799739"/>
                    </a:lnTo>
                    <a:lnTo>
                      <a:pt x="763082" y="1694835"/>
                    </a:lnTo>
                    <a:cubicBezTo>
                      <a:pt x="-338018" y="799772"/>
                      <a:pt x="-41719" y="62104"/>
                      <a:pt x="379877" y="3722"/>
                    </a:cubicBezTo>
                    <a:cubicBezTo>
                      <a:pt x="399953" y="942"/>
                      <a:pt x="420313" y="-298"/>
                      <a:pt x="440819" y="59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Bell MT" panose="02020503060305020303" pitchFamily="18" charset="0"/>
                </a:endParaRPr>
              </a:p>
            </p:txBody>
          </p:sp>
          <p:sp>
            <p:nvSpPr>
              <p:cNvPr id="116" name="Rectangle 30">
                <a:extLst>
                  <a:ext uri="{FF2B5EF4-FFF2-40B4-BE49-F238E27FC236}">
                    <a16:creationId xmlns:a16="http://schemas.microsoft.com/office/drawing/2014/main" id="{1E469BE5-4D66-4EF4-8D95-9EE9B49E1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700000">
                <a:off x="3124232" y="5447997"/>
                <a:ext cx="987915" cy="987915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30">
                <a:extLst>
                  <a:ext uri="{FF2B5EF4-FFF2-40B4-BE49-F238E27FC236}">
                    <a16:creationId xmlns:a16="http://schemas.microsoft.com/office/drawing/2014/main" id="{97CC8B6D-C9C9-4420-B145-C479DBBFBB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700000">
                <a:off x="3315029" y="5983110"/>
                <a:ext cx="606323" cy="606323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C305DC7-D46C-40E8-B181-98D0417C3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V="1">
              <a:off x="9101269" y="2385858"/>
              <a:ext cx="864005" cy="1032464"/>
              <a:chOff x="2207971" y="2384401"/>
              <a:chExt cx="864005" cy="1032464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74A907D-7F5B-49D1-99A2-2EE5CBE606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A2CB551E-1E4C-467D-A3D3-7BA52A2720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DFA76F48-9EFD-452A-B0B9-363207E9F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FA58951F-7DDC-408C-A381-96773B5C04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9844DEAE-03C1-47CA-AD25-A479916765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DED8F11-2AB8-4BC3-90AA-2063E119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92921" y="5784159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FFC5F39-870E-4D66-853D-4F4EE1C5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514516" y="834250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88C80A8-E095-4A4F-87E4-8AD7E7C57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10698843" y="1090043"/>
              <a:ext cx="901736" cy="2160000"/>
              <a:chOff x="8217770" y="397306"/>
              <a:chExt cx="901736" cy="21600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2ABDBCCB-5528-4B88-8E71-4594FA5300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668638" y="397306"/>
                <a:ext cx="0" cy="216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72526B2-FC30-4028-887E-A0A9559FD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8217770" y="397306"/>
                <a:ext cx="901736" cy="1868598"/>
              </a:xfrm>
              <a:custGeom>
                <a:avLst/>
                <a:gdLst>
                  <a:gd name="connsiteX0" fmla="*/ 450869 w 901736"/>
                  <a:gd name="connsiteY0" fmla="*/ 0 h 1868598"/>
                  <a:gd name="connsiteX1" fmla="*/ 450868 w 901736"/>
                  <a:gd name="connsiteY1" fmla="*/ 0 h 1868598"/>
                  <a:gd name="connsiteX2" fmla="*/ 450867 w 901736"/>
                  <a:gd name="connsiteY2" fmla="*/ 0 h 1868598"/>
                  <a:gd name="connsiteX3" fmla="*/ 409125 w 901736"/>
                  <a:gd name="connsiteY3" fmla="*/ 52638 h 1868598"/>
                  <a:gd name="connsiteX4" fmla="*/ 7089 w 901736"/>
                  <a:gd name="connsiteY4" fmla="*/ 1225278 h 1868598"/>
                  <a:gd name="connsiteX5" fmla="*/ 140 w 901736"/>
                  <a:gd name="connsiteY5" fmla="*/ 1416229 h 1868598"/>
                  <a:gd name="connsiteX6" fmla="*/ 141 w 901736"/>
                  <a:gd name="connsiteY6" fmla="*/ 1416229 h 1868598"/>
                  <a:gd name="connsiteX7" fmla="*/ 0 w 901736"/>
                  <a:gd name="connsiteY7" fmla="*/ 1420099 h 1868598"/>
                  <a:gd name="connsiteX8" fmla="*/ 9012 w 901736"/>
                  <a:gd name="connsiteY8" fmla="*/ 1509500 h 1868598"/>
                  <a:gd name="connsiteX9" fmla="*/ 449610 w 901736"/>
                  <a:gd name="connsiteY9" fmla="*/ 1868598 h 1868598"/>
                  <a:gd name="connsiteX10" fmla="*/ 450868 w 901736"/>
                  <a:gd name="connsiteY10" fmla="*/ 1868471 h 1868598"/>
                  <a:gd name="connsiteX11" fmla="*/ 452126 w 901736"/>
                  <a:gd name="connsiteY11" fmla="*/ 1868598 h 1868598"/>
                  <a:gd name="connsiteX12" fmla="*/ 892724 w 901736"/>
                  <a:gd name="connsiteY12" fmla="*/ 1509500 h 1868598"/>
                  <a:gd name="connsiteX13" fmla="*/ 901736 w 901736"/>
                  <a:gd name="connsiteY13" fmla="*/ 1420099 h 1868598"/>
                  <a:gd name="connsiteX14" fmla="*/ 901595 w 901736"/>
                  <a:gd name="connsiteY14" fmla="*/ 1416229 h 1868598"/>
                  <a:gd name="connsiteX15" fmla="*/ 901596 w 901736"/>
                  <a:gd name="connsiteY15" fmla="*/ 1416229 h 1868598"/>
                  <a:gd name="connsiteX16" fmla="*/ 894647 w 901736"/>
                  <a:gd name="connsiteY16" fmla="*/ 1225278 h 1868598"/>
                  <a:gd name="connsiteX17" fmla="*/ 492611 w 901736"/>
                  <a:gd name="connsiteY17" fmla="*/ 52638 h 1868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1736" h="1868598">
                    <a:moveTo>
                      <a:pt x="450869" y="0"/>
                    </a:moveTo>
                    <a:lnTo>
                      <a:pt x="450868" y="0"/>
                    </a:lnTo>
                    <a:lnTo>
                      <a:pt x="450867" y="0"/>
                    </a:lnTo>
                    <a:lnTo>
                      <a:pt x="409125" y="52638"/>
                    </a:lnTo>
                    <a:cubicBezTo>
                      <a:pt x="187876" y="359618"/>
                      <a:pt x="40481" y="769067"/>
                      <a:pt x="7089" y="1225278"/>
                    </a:cubicBezTo>
                    <a:lnTo>
                      <a:pt x="140" y="1416229"/>
                    </a:lnTo>
                    <a:lnTo>
                      <a:pt x="141" y="1416229"/>
                    </a:lnTo>
                    <a:lnTo>
                      <a:pt x="0" y="1420099"/>
                    </a:lnTo>
                    <a:lnTo>
                      <a:pt x="9012" y="1509500"/>
                    </a:lnTo>
                    <a:cubicBezTo>
                      <a:pt x="50948" y="1714437"/>
                      <a:pt x="232276" y="1868598"/>
                      <a:pt x="449610" y="1868598"/>
                    </a:cubicBezTo>
                    <a:lnTo>
                      <a:pt x="450868" y="1868471"/>
                    </a:lnTo>
                    <a:lnTo>
                      <a:pt x="452126" y="1868598"/>
                    </a:lnTo>
                    <a:cubicBezTo>
                      <a:pt x="669460" y="1868598"/>
                      <a:pt x="850788" y="1714437"/>
                      <a:pt x="892724" y="1509500"/>
                    </a:cubicBezTo>
                    <a:lnTo>
                      <a:pt x="901736" y="1420099"/>
                    </a:lnTo>
                    <a:lnTo>
                      <a:pt x="901595" y="1416229"/>
                    </a:lnTo>
                    <a:lnTo>
                      <a:pt x="901596" y="1416229"/>
                    </a:lnTo>
                    <a:lnTo>
                      <a:pt x="894647" y="1225278"/>
                    </a:lnTo>
                    <a:cubicBezTo>
                      <a:pt x="861255" y="769067"/>
                      <a:pt x="713860" y="359618"/>
                      <a:pt x="492611" y="52638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5">
                <a:extLst>
                  <a:ext uri="{FF2B5EF4-FFF2-40B4-BE49-F238E27FC236}">
                    <a16:creationId xmlns:a16="http://schemas.microsoft.com/office/drawing/2014/main" id="{6F50CD0A-EB53-43E3-B229-56581B16DE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700000">
                <a:off x="8370075" y="1136688"/>
                <a:ext cx="597126" cy="597126"/>
              </a:xfrm>
              <a:custGeom>
                <a:avLst/>
                <a:gdLst>
                  <a:gd name="connsiteX0" fmla="*/ 0 w 1239398"/>
                  <a:gd name="connsiteY0" fmla="*/ 0 h 1239398"/>
                  <a:gd name="connsiteX1" fmla="*/ 1239398 w 1239398"/>
                  <a:gd name="connsiteY1" fmla="*/ 0 h 1239398"/>
                  <a:gd name="connsiteX2" fmla="*/ 1239398 w 1239398"/>
                  <a:gd name="connsiteY2" fmla="*/ 1239398 h 1239398"/>
                  <a:gd name="connsiteX3" fmla="*/ 0 w 1239398"/>
                  <a:gd name="connsiteY3" fmla="*/ 1239398 h 1239398"/>
                  <a:gd name="connsiteX4" fmla="*/ 0 w 1239398"/>
                  <a:gd name="connsiteY4" fmla="*/ 0 h 1239398"/>
                  <a:gd name="connsiteX0" fmla="*/ 0 w 1239398"/>
                  <a:gd name="connsiteY0" fmla="*/ 0 h 1239398"/>
                  <a:gd name="connsiteX1" fmla="*/ 1239398 w 1239398"/>
                  <a:gd name="connsiteY1" fmla="*/ 0 h 1239398"/>
                  <a:gd name="connsiteX2" fmla="*/ 1239398 w 1239398"/>
                  <a:gd name="connsiteY2" fmla="*/ 1239398 h 1239398"/>
                  <a:gd name="connsiteX3" fmla="*/ 0 w 1239398"/>
                  <a:gd name="connsiteY3" fmla="*/ 1239398 h 1239398"/>
                  <a:gd name="connsiteX4" fmla="*/ 91440 w 1239398"/>
                  <a:gd name="connsiteY4" fmla="*/ 91440 h 1239398"/>
                  <a:gd name="connsiteX0" fmla="*/ 1239398 w 1239398"/>
                  <a:gd name="connsiteY0" fmla="*/ 0 h 1239398"/>
                  <a:gd name="connsiteX1" fmla="*/ 1239398 w 1239398"/>
                  <a:gd name="connsiteY1" fmla="*/ 1239398 h 1239398"/>
                  <a:gd name="connsiteX2" fmla="*/ 0 w 1239398"/>
                  <a:gd name="connsiteY2" fmla="*/ 1239398 h 1239398"/>
                  <a:gd name="connsiteX3" fmla="*/ 91440 w 1239398"/>
                  <a:gd name="connsiteY3" fmla="*/ 91440 h 1239398"/>
                  <a:gd name="connsiteX0" fmla="*/ 1239398 w 1239398"/>
                  <a:gd name="connsiteY0" fmla="*/ 0 h 1239398"/>
                  <a:gd name="connsiteX1" fmla="*/ 1239398 w 1239398"/>
                  <a:gd name="connsiteY1" fmla="*/ 1239398 h 1239398"/>
                  <a:gd name="connsiteX2" fmla="*/ 0 w 1239398"/>
                  <a:gd name="connsiteY2" fmla="*/ 1239398 h 1239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9398" h="1239398">
                    <a:moveTo>
                      <a:pt x="1239398" y="0"/>
                    </a:moveTo>
                    <a:lnTo>
                      <a:pt x="1239398" y="1239398"/>
                    </a:lnTo>
                    <a:lnTo>
                      <a:pt x="0" y="123939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5">
                <a:extLst>
                  <a:ext uri="{FF2B5EF4-FFF2-40B4-BE49-F238E27FC236}">
                    <a16:creationId xmlns:a16="http://schemas.microsoft.com/office/drawing/2014/main" id="{07439A8C-E126-4EF8-9DDE-B12EEB6344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700000">
                <a:off x="8457521" y="720913"/>
                <a:ext cx="422234" cy="422234"/>
              </a:xfrm>
              <a:custGeom>
                <a:avLst/>
                <a:gdLst>
                  <a:gd name="connsiteX0" fmla="*/ 0 w 1239398"/>
                  <a:gd name="connsiteY0" fmla="*/ 0 h 1239398"/>
                  <a:gd name="connsiteX1" fmla="*/ 1239398 w 1239398"/>
                  <a:gd name="connsiteY1" fmla="*/ 0 h 1239398"/>
                  <a:gd name="connsiteX2" fmla="*/ 1239398 w 1239398"/>
                  <a:gd name="connsiteY2" fmla="*/ 1239398 h 1239398"/>
                  <a:gd name="connsiteX3" fmla="*/ 0 w 1239398"/>
                  <a:gd name="connsiteY3" fmla="*/ 1239398 h 1239398"/>
                  <a:gd name="connsiteX4" fmla="*/ 0 w 1239398"/>
                  <a:gd name="connsiteY4" fmla="*/ 0 h 1239398"/>
                  <a:gd name="connsiteX0" fmla="*/ 0 w 1239398"/>
                  <a:gd name="connsiteY0" fmla="*/ 0 h 1239398"/>
                  <a:gd name="connsiteX1" fmla="*/ 1239398 w 1239398"/>
                  <a:gd name="connsiteY1" fmla="*/ 0 h 1239398"/>
                  <a:gd name="connsiteX2" fmla="*/ 1239398 w 1239398"/>
                  <a:gd name="connsiteY2" fmla="*/ 1239398 h 1239398"/>
                  <a:gd name="connsiteX3" fmla="*/ 0 w 1239398"/>
                  <a:gd name="connsiteY3" fmla="*/ 1239398 h 1239398"/>
                  <a:gd name="connsiteX4" fmla="*/ 91440 w 1239398"/>
                  <a:gd name="connsiteY4" fmla="*/ 91440 h 1239398"/>
                  <a:gd name="connsiteX0" fmla="*/ 1239398 w 1239398"/>
                  <a:gd name="connsiteY0" fmla="*/ 0 h 1239398"/>
                  <a:gd name="connsiteX1" fmla="*/ 1239398 w 1239398"/>
                  <a:gd name="connsiteY1" fmla="*/ 1239398 h 1239398"/>
                  <a:gd name="connsiteX2" fmla="*/ 0 w 1239398"/>
                  <a:gd name="connsiteY2" fmla="*/ 1239398 h 1239398"/>
                  <a:gd name="connsiteX3" fmla="*/ 91440 w 1239398"/>
                  <a:gd name="connsiteY3" fmla="*/ 91440 h 1239398"/>
                  <a:gd name="connsiteX0" fmla="*/ 1239398 w 1239398"/>
                  <a:gd name="connsiteY0" fmla="*/ 0 h 1239398"/>
                  <a:gd name="connsiteX1" fmla="*/ 1239398 w 1239398"/>
                  <a:gd name="connsiteY1" fmla="*/ 1239398 h 1239398"/>
                  <a:gd name="connsiteX2" fmla="*/ 0 w 1239398"/>
                  <a:gd name="connsiteY2" fmla="*/ 1239398 h 1239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9398" h="1239398">
                    <a:moveTo>
                      <a:pt x="1239398" y="0"/>
                    </a:moveTo>
                    <a:lnTo>
                      <a:pt x="1239398" y="1239398"/>
                    </a:lnTo>
                    <a:lnTo>
                      <a:pt x="0" y="123939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971A352-3CE3-4D4E-89FF-4AC76D562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8254545" y="4918166"/>
              <a:ext cx="571820" cy="1620000"/>
              <a:chOff x="8482785" y="4330454"/>
              <a:chExt cx="571820" cy="1620000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181DD3C-BB7E-4654-97CB-5EBA46737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BFDB5FE-621F-4885-8FE3-F32C80AB0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3C986CB-6F99-49CC-B770-5C631F665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8100000" flipH="1">
              <a:off x="11104707" y="427549"/>
              <a:ext cx="464739" cy="900000"/>
              <a:chOff x="4511184" y="2651374"/>
              <a:chExt cx="464739" cy="900000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ECC4036-7099-49F0-A624-8E4B788490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700000" flipH="1" flipV="1">
                <a:off x="4511184" y="2990814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2D9D2BC0-F00D-4508-B62B-4150C07B95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V="1">
                <a:off x="4743982" y="2651374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54877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7AD95CE-47D1-4823-BED8-368EFFE2E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540000"/>
            <a:ext cx="3884962" cy="1331637"/>
          </a:xfrm>
        </p:spPr>
        <p:txBody>
          <a:bodyPr anchor="b">
            <a:normAutofit fontScale="90000"/>
          </a:bodyPr>
          <a:lstStyle/>
          <a:p>
            <a:pPr algn="ctr"/>
            <a:r>
              <a:rPr kumimoji="1" lang="en-US" altLang="zh-CN" dirty="0"/>
              <a:t>Credit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Fraud</a:t>
            </a:r>
            <a:r>
              <a:rPr kumimoji="1" lang="zh-CN" altLang="en-US" dirty="0"/>
              <a:t>：</a:t>
            </a:r>
            <a:br>
              <a:rPr kumimoji="1" lang="en-US" altLang="zh-CN" dirty="0"/>
            </a:br>
            <a:r>
              <a:rPr kumimoji="1" lang="en-US" altLang="zh-CN" dirty="0"/>
              <a:t>A Global problem</a:t>
            </a:r>
            <a:endParaRPr kumimoji="1" lang="zh-CN" altLang="en-US" dirty="0"/>
          </a:p>
        </p:txBody>
      </p:sp>
      <p:pic>
        <p:nvPicPr>
          <p:cNvPr id="8" name="内容占位符 7" descr="桌子上的手机&#10;&#10;描述已自动生成">
            <a:extLst>
              <a:ext uri="{FF2B5EF4-FFF2-40B4-BE49-F238E27FC236}">
                <a16:creationId xmlns:a16="http://schemas.microsoft.com/office/drawing/2014/main" id="{2D59E0B1-DE2E-D9CC-C6BD-138495FD8D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859" r="13073" b="-2"/>
          <a:stretch/>
        </p:blipFill>
        <p:spPr>
          <a:xfrm>
            <a:off x="540988" y="540000"/>
            <a:ext cx="6671025" cy="57780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8531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AE47142-DA9E-B271-C874-A9162DCD7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050" y="2759076"/>
            <a:ext cx="3884962" cy="30098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Credit card fraud is the illegal acquisition and use of another person's credit card information for the purpose of making unauthorized transactions</a:t>
            </a:r>
          </a:p>
        </p:txBody>
      </p:sp>
    </p:spTree>
    <p:extLst>
      <p:ext uri="{BB962C8B-B14F-4D97-AF65-F5344CB8AC3E}">
        <p14:creationId xmlns:p14="http://schemas.microsoft.com/office/powerpoint/2010/main" val="1730686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925A8D3-0DC2-FFC4-3612-C99EDF07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3910" y="540033"/>
            <a:ext cx="4426782" cy="1331604"/>
          </a:xfrm>
        </p:spPr>
        <p:txBody>
          <a:bodyPr anchor="b">
            <a:normAutofit/>
          </a:bodyPr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raphic 6" descr="POI">
            <a:extLst>
              <a:ext uri="{FF2B5EF4-FFF2-40B4-BE49-F238E27FC236}">
                <a16:creationId xmlns:a16="http://schemas.microsoft.com/office/drawing/2014/main" id="{56EF57EB-5FE8-F634-5F90-253C8530F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989" y="929566"/>
            <a:ext cx="4996212" cy="499621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073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68F646-16D3-50F9-1971-64D68E6ED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276" y="2759076"/>
            <a:ext cx="4460874" cy="30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was obtained from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Dhanush Narayanan R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kumimoji="1" lang="en-US" altLang="zh-CN" dirty="0">
                <a:hlinkClick r:id="rId4"/>
              </a:rPr>
              <a:t>https://www.kaggle.com/datasets/dhanushnarayananr/credit-card-fraud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24266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9535C47-FCCC-0699-A56F-8C7E43A59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1079500"/>
            <a:ext cx="3322637" cy="4689475"/>
          </a:xfrm>
        </p:spPr>
        <p:txBody>
          <a:bodyPr anchor="ctr"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Explanation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76A6EA-4B09-480F-BB03-96160272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5950" y="-1"/>
            <a:ext cx="7766050" cy="68579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E45F4797-6B9E-56EC-BCD0-0454C5497C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5605443"/>
              </p:ext>
            </p:extLst>
          </p:nvPr>
        </p:nvGraphicFramePr>
        <p:xfrm>
          <a:off x="4981575" y="540000"/>
          <a:ext cx="6669431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0557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A511A2-297B-9B79-F2AD-E381A929F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 wrap="square" anchor="b"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Overview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0AC28D10-8F51-0C4D-8CFE-39F398F84E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2888547"/>
              </p:ext>
            </p:extLst>
          </p:nvPr>
        </p:nvGraphicFramePr>
        <p:xfrm>
          <a:off x="1079400" y="2843213"/>
          <a:ext cx="10033200" cy="292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8090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589841-5CC2-5C4B-CD2F-08F2C261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0" y="1011237"/>
            <a:ext cx="6120000" cy="860400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" altLang="zh-CN" sz="1100" b="0" i="0" dirty="0">
                <a:effectLst/>
                <a:latin typeface="Söhne"/>
              </a:rPr>
            </a:br>
            <a:r>
              <a:rPr lang="en" altLang="zh-C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Sampling</a:t>
            </a:r>
            <a:br>
              <a:rPr lang="en" altLang="zh-CN" sz="1100" b="0" i="0" dirty="0">
                <a:effectLst/>
                <a:latin typeface="Söhne"/>
              </a:rPr>
            </a:br>
            <a:endParaRPr kumimoji="1" lang="zh-CN" altLang="en-US" sz="1100" dirty="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70AEA189-FEDE-E8D6-B295-9B4E5AB21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0" r="46443" b="-1"/>
          <a:stretch/>
        </p:blipFill>
        <p:spPr>
          <a:xfrm>
            <a:off x="20" y="10"/>
            <a:ext cx="3870969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B9E53E-0F98-9085-7EAB-B66996534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50" y="2759076"/>
            <a:ext cx="6121400" cy="3009899"/>
          </a:xfrm>
        </p:spPr>
        <p:txBody>
          <a:bodyPr>
            <a:normAutofit/>
          </a:bodyPr>
          <a:lstStyle/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the dataset more manageable while preserving its characteristics, a random sample of 5,000 records was extracted from the original dataset.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340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9C30AB8-A30C-1D43-A0EC-4913E5E5B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0" y="1011237"/>
            <a:ext cx="6120000" cy="860400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" altLang="zh-CN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endParaRPr kumimoji="1" lang="zh-CN" altLang="en-US" sz="2400" dirty="0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CB738360-F457-D730-345A-D7215ABA4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28" r="37994"/>
          <a:stretch/>
        </p:blipFill>
        <p:spPr>
          <a:xfrm>
            <a:off x="20" y="10"/>
            <a:ext cx="3870969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A8FA47-847F-62E0-762B-2B00CE3CA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50" y="2759076"/>
            <a:ext cx="6121400" cy="3009899"/>
          </a:xfrm>
        </p:spPr>
        <p:txBody>
          <a:bodyPr>
            <a:normAutofit/>
          </a:bodyPr>
          <a:lstStyle/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was split into features (X) and the target variable (y), where 'fraud' is the target variable we aim to predict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767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877E47-D6DF-0EB2-E76B-06E5D124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0" y="1011237"/>
            <a:ext cx="6120000" cy="860400"/>
          </a:xfrm>
        </p:spPr>
        <p:txBody>
          <a:bodyPr anchor="b"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Testing Split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65A216E8-CF65-EFA2-7810-58F37650F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6" r="39096" b="-1"/>
          <a:stretch/>
        </p:blipFill>
        <p:spPr>
          <a:xfrm>
            <a:off x="20" y="10"/>
            <a:ext cx="3870969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54EC38-407E-E241-308C-DB237A13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50" y="2759076"/>
            <a:ext cx="6121400" cy="3009899"/>
          </a:xfrm>
        </p:spPr>
        <p:txBody>
          <a:bodyPr>
            <a:normAutofit/>
          </a:bodyPr>
          <a:lstStyle/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was then divided into training and testing sets to validate the model's performance. We used 70% of the data for training and 30% for testing.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78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8833D8C-AD8D-2B86-6E65-8724969C6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0" y="1011237"/>
            <a:ext cx="6120000" cy="860400"/>
          </a:xfrm>
        </p:spPr>
        <p:txBody>
          <a:bodyPr anchor="b">
            <a:normAutofit/>
          </a:bodyPr>
          <a:lstStyle/>
          <a:p>
            <a:pPr algn="ctr"/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lose up of man finger on stock market charts">
            <a:extLst>
              <a:ext uri="{FF2B5EF4-FFF2-40B4-BE49-F238E27FC236}">
                <a16:creationId xmlns:a16="http://schemas.microsoft.com/office/drawing/2014/main" id="{A8CF97B9-CDAC-6174-026F-40A36E7EF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10" r="43213" b="-1"/>
          <a:stretch/>
        </p:blipFill>
        <p:spPr>
          <a:xfrm>
            <a:off x="20" y="10"/>
            <a:ext cx="3870969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31D6C6-49CE-7A67-0299-29017B2D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50" y="2759076"/>
            <a:ext cx="6121400" cy="3009899"/>
          </a:xfrm>
        </p:spPr>
        <p:txBody>
          <a:bodyPr>
            <a:normAutofit/>
          </a:bodyPr>
          <a:lstStyle/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ensure that all features contribute equally to the model's performance, we standardized the features using </a:t>
            </a:r>
            <a:r>
              <a:rPr kumimoji="1" lang="en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kumimoji="1"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scaling helps in normalizing the data within a particular range and speeds up the calculations in an algorithm.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2856363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Leaf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581</Words>
  <Application>Microsoft Macintosh PowerPoint</Application>
  <PresentationFormat>Widescreen</PresentationFormat>
  <Paragraphs>55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等线</vt:lpstr>
      <vt:lpstr>Microsoft YaHei</vt:lpstr>
      <vt:lpstr>Söhne</vt:lpstr>
      <vt:lpstr>Arial</vt:lpstr>
      <vt:lpstr>Bell MT</vt:lpstr>
      <vt:lpstr>Times New Roman</vt:lpstr>
      <vt:lpstr>Wingdings</vt:lpstr>
      <vt:lpstr>LeafVTI</vt:lpstr>
      <vt:lpstr>Credit Card Fraud Detection </vt:lpstr>
      <vt:lpstr>Credit Card Fraud： A Global problem</vt:lpstr>
      <vt:lpstr>Data Source</vt:lpstr>
      <vt:lpstr>Feature Explanation</vt:lpstr>
      <vt:lpstr>Data Preprocessing Overview</vt:lpstr>
      <vt:lpstr>  Data Sampling </vt:lpstr>
      <vt:lpstr>Data Preparation</vt:lpstr>
      <vt:lpstr>Training and Testing Split</vt:lpstr>
      <vt:lpstr>Feature Scaling</vt:lpstr>
      <vt:lpstr>Machine Learning Methods</vt:lpstr>
      <vt:lpstr>What is TPR &amp; TNR for？</vt:lpstr>
      <vt:lpstr>PowerPoint Presentation</vt:lpstr>
      <vt:lpstr>Model performance table </vt:lpstr>
      <vt:lpstr>Conclusion</vt:lpstr>
      <vt:lpstr>Why?</vt:lpstr>
      <vt:lpstr>Thank You！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Detection </dc:title>
  <dc:creator>zhenghaoan</dc:creator>
  <cp:lastModifiedBy>Microsoft Office User</cp:lastModifiedBy>
  <cp:revision>7</cp:revision>
  <dcterms:created xsi:type="dcterms:W3CDTF">2023-12-06T17:07:14Z</dcterms:created>
  <dcterms:modified xsi:type="dcterms:W3CDTF">2025-02-24T22:11:24Z</dcterms:modified>
</cp:coreProperties>
</file>